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36"/>
  </p:notesMasterIdLst>
  <p:sldIdLst>
    <p:sldId id="256" r:id="rId5"/>
    <p:sldId id="258" r:id="rId6"/>
    <p:sldId id="263" r:id="rId7"/>
    <p:sldId id="259" r:id="rId8"/>
    <p:sldId id="260" r:id="rId9"/>
    <p:sldId id="261" r:id="rId10"/>
    <p:sldId id="264" r:id="rId11"/>
    <p:sldId id="265" r:id="rId12"/>
    <p:sldId id="266" r:id="rId13"/>
    <p:sldId id="267" r:id="rId14"/>
    <p:sldId id="268" r:id="rId15"/>
    <p:sldId id="269" r:id="rId16"/>
    <p:sldId id="283" r:id="rId17"/>
    <p:sldId id="284" r:id="rId18"/>
    <p:sldId id="285" r:id="rId19"/>
    <p:sldId id="286" r:id="rId20"/>
    <p:sldId id="270" r:id="rId21"/>
    <p:sldId id="271" r:id="rId22"/>
    <p:sldId id="272" r:id="rId23"/>
    <p:sldId id="273" r:id="rId24"/>
    <p:sldId id="274" r:id="rId25"/>
    <p:sldId id="275" r:id="rId26"/>
    <p:sldId id="276" r:id="rId27"/>
    <p:sldId id="277" r:id="rId28"/>
    <p:sldId id="279" r:id="rId29"/>
    <p:sldId id="278" r:id="rId30"/>
    <p:sldId id="280" r:id="rId31"/>
    <p:sldId id="281" r:id="rId32"/>
    <p:sldId id="287" r:id="rId33"/>
    <p:sldId id="282" r:id="rId34"/>
    <p:sldId id="329" r:id="rId35"/>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8" d="100"/>
          <a:sy n="88" d="100"/>
        </p:scale>
        <p:origin x="684"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ne, Mike" userId="f05a168e-24ab-4427-b988-b6b3b432d246" providerId="ADAL" clId="{906FF6CC-8CBF-4A08-B239-82F42760B39A}"/>
    <pc:docChg chg="modSld">
      <pc:chgData name="Stone, Mike" userId="f05a168e-24ab-4427-b988-b6b3b432d246" providerId="ADAL" clId="{906FF6CC-8CBF-4A08-B239-82F42760B39A}" dt="2022-11-30T16:44:55.252" v="286" actId="14100"/>
      <pc:docMkLst>
        <pc:docMk/>
      </pc:docMkLst>
      <pc:sldChg chg="modSp mod">
        <pc:chgData name="Stone, Mike" userId="f05a168e-24ab-4427-b988-b6b3b432d246" providerId="ADAL" clId="{906FF6CC-8CBF-4A08-B239-82F42760B39A}" dt="2022-11-30T16:18:35.064" v="213" actId="20577"/>
        <pc:sldMkLst>
          <pc:docMk/>
          <pc:sldMk cId="366762433" sldId="256"/>
        </pc:sldMkLst>
        <pc:spChg chg="mod">
          <ac:chgData name="Stone, Mike" userId="f05a168e-24ab-4427-b988-b6b3b432d246" providerId="ADAL" clId="{906FF6CC-8CBF-4A08-B239-82F42760B39A}" dt="2022-11-30T16:18:35.064" v="213" actId="20577"/>
          <ac:spMkLst>
            <pc:docMk/>
            <pc:sldMk cId="366762433" sldId="256"/>
            <ac:spMk id="3" creationId="{00000000-0000-0000-0000-000000000000}"/>
          </ac:spMkLst>
        </pc:spChg>
      </pc:sldChg>
      <pc:sldChg chg="modSp mod">
        <pc:chgData name="Stone, Mike" userId="f05a168e-24ab-4427-b988-b6b3b432d246" providerId="ADAL" clId="{906FF6CC-8CBF-4A08-B239-82F42760B39A}" dt="2022-11-30T16:17:42.821" v="120" actId="6549"/>
        <pc:sldMkLst>
          <pc:docMk/>
          <pc:sldMk cId="2829465616" sldId="264"/>
        </pc:sldMkLst>
        <pc:spChg chg="mod">
          <ac:chgData name="Stone, Mike" userId="f05a168e-24ab-4427-b988-b6b3b432d246" providerId="ADAL" clId="{906FF6CC-8CBF-4A08-B239-82F42760B39A}" dt="2022-11-30T16:17:42.821" v="120" actId="6549"/>
          <ac:spMkLst>
            <pc:docMk/>
            <pc:sldMk cId="2829465616" sldId="264"/>
            <ac:spMk id="2" creationId="{538529B2-A2D4-40B4-D05A-5834F73783CE}"/>
          </ac:spMkLst>
        </pc:spChg>
      </pc:sldChg>
      <pc:sldChg chg="modSp mod">
        <pc:chgData name="Stone, Mike" userId="f05a168e-24ab-4427-b988-b6b3b432d246" providerId="ADAL" clId="{906FF6CC-8CBF-4A08-B239-82F42760B39A}" dt="2022-11-30T16:17:26.608" v="86" actId="255"/>
        <pc:sldMkLst>
          <pc:docMk/>
          <pc:sldMk cId="228860729" sldId="267"/>
        </pc:sldMkLst>
        <pc:spChg chg="mod">
          <ac:chgData name="Stone, Mike" userId="f05a168e-24ab-4427-b988-b6b3b432d246" providerId="ADAL" clId="{906FF6CC-8CBF-4A08-B239-82F42760B39A}" dt="2022-11-30T16:17:26.608" v="86" actId="255"/>
          <ac:spMkLst>
            <pc:docMk/>
            <pc:sldMk cId="228860729" sldId="267"/>
            <ac:spMk id="2" creationId="{BAB50BD4-88B8-1AC3-D64E-F561150D506C}"/>
          </ac:spMkLst>
        </pc:spChg>
      </pc:sldChg>
      <pc:sldChg chg="modSp mod">
        <pc:chgData name="Stone, Mike" userId="f05a168e-24ab-4427-b988-b6b3b432d246" providerId="ADAL" clId="{906FF6CC-8CBF-4A08-B239-82F42760B39A}" dt="2022-11-30T15:55:22.956" v="0"/>
        <pc:sldMkLst>
          <pc:docMk/>
          <pc:sldMk cId="3978337173" sldId="268"/>
        </pc:sldMkLst>
        <pc:spChg chg="mod">
          <ac:chgData name="Stone, Mike" userId="f05a168e-24ab-4427-b988-b6b3b432d246" providerId="ADAL" clId="{906FF6CC-8CBF-4A08-B239-82F42760B39A}" dt="2022-11-30T15:55:22.956" v="0"/>
          <ac:spMkLst>
            <pc:docMk/>
            <pc:sldMk cId="3978337173" sldId="268"/>
            <ac:spMk id="2" creationId="{9030234A-B2B1-E97A-72CF-A9E6078A9972}"/>
          </ac:spMkLst>
        </pc:spChg>
      </pc:sldChg>
      <pc:sldChg chg="modSp mod">
        <pc:chgData name="Stone, Mike" userId="f05a168e-24ab-4427-b988-b6b3b432d246" providerId="ADAL" clId="{906FF6CC-8CBF-4A08-B239-82F42760B39A}" dt="2022-11-30T16:42:36.167" v="259" actId="20577"/>
        <pc:sldMkLst>
          <pc:docMk/>
          <pc:sldMk cId="504600427" sldId="283"/>
        </pc:sldMkLst>
        <pc:spChg chg="mod">
          <ac:chgData name="Stone, Mike" userId="f05a168e-24ab-4427-b988-b6b3b432d246" providerId="ADAL" clId="{906FF6CC-8CBF-4A08-B239-82F42760B39A}" dt="2022-11-30T16:42:36.167" v="259" actId="20577"/>
          <ac:spMkLst>
            <pc:docMk/>
            <pc:sldMk cId="504600427" sldId="283"/>
            <ac:spMk id="3" creationId="{6CE5FCBB-E665-CD82-E3D5-C6F8BDA18578}"/>
          </ac:spMkLst>
        </pc:spChg>
      </pc:sldChg>
      <pc:sldChg chg="modSp mod">
        <pc:chgData name="Stone, Mike" userId="f05a168e-24ab-4427-b988-b6b3b432d246" providerId="ADAL" clId="{906FF6CC-8CBF-4A08-B239-82F42760B39A}" dt="2022-11-30T16:44:55.252" v="286" actId="14100"/>
        <pc:sldMkLst>
          <pc:docMk/>
          <pc:sldMk cId="614423508" sldId="285"/>
        </pc:sldMkLst>
        <pc:spChg chg="mod">
          <ac:chgData name="Stone, Mike" userId="f05a168e-24ab-4427-b988-b6b3b432d246" providerId="ADAL" clId="{906FF6CC-8CBF-4A08-B239-82F42760B39A}" dt="2022-11-30T16:44:46.084" v="284" actId="1076"/>
          <ac:spMkLst>
            <pc:docMk/>
            <pc:sldMk cId="614423508" sldId="285"/>
            <ac:spMk id="2" creationId="{D57DF1F3-3FA4-F97E-E928-F2A7AF011ABF}"/>
          </ac:spMkLst>
        </pc:spChg>
        <pc:spChg chg="mod">
          <ac:chgData name="Stone, Mike" userId="f05a168e-24ab-4427-b988-b6b3b432d246" providerId="ADAL" clId="{906FF6CC-8CBF-4A08-B239-82F42760B39A}" dt="2022-11-30T16:44:55.252" v="286" actId="14100"/>
          <ac:spMkLst>
            <pc:docMk/>
            <pc:sldMk cId="614423508" sldId="285"/>
            <ac:spMk id="3" creationId="{6377CF8A-248E-B3FB-8366-05A1EA7978B6}"/>
          </ac:spMkLst>
        </pc:spChg>
      </pc:sldChg>
    </pc:docChg>
  </pc:docChgLst>
  <pc:docChgLst>
    <pc:chgData name="Stone, Mike" userId="f05a168e-24ab-4427-b988-b6b3b432d246" providerId="ADAL" clId="{16863642-E19E-4F38-9DC2-FF726AE37670}"/>
    <pc:docChg chg="modSld">
      <pc:chgData name="Stone, Mike" userId="f05a168e-24ab-4427-b988-b6b3b432d246" providerId="ADAL" clId="{16863642-E19E-4F38-9DC2-FF726AE37670}" dt="2023-01-10T18:57:07.049" v="86" actId="20577"/>
      <pc:docMkLst>
        <pc:docMk/>
      </pc:docMkLst>
      <pc:sldChg chg="modSp mod">
        <pc:chgData name="Stone, Mike" userId="f05a168e-24ab-4427-b988-b6b3b432d246" providerId="ADAL" clId="{16863642-E19E-4F38-9DC2-FF726AE37670}" dt="2023-01-10T18:57:07.049" v="86" actId="20577"/>
        <pc:sldMkLst>
          <pc:docMk/>
          <pc:sldMk cId="366762433" sldId="256"/>
        </pc:sldMkLst>
        <pc:spChg chg="mod">
          <ac:chgData name="Stone, Mike" userId="f05a168e-24ab-4427-b988-b6b3b432d246" providerId="ADAL" clId="{16863642-E19E-4F38-9DC2-FF726AE37670}" dt="2023-01-10T18:57:07.049" v="86" actId="20577"/>
          <ac:spMkLst>
            <pc:docMk/>
            <pc:sldMk cId="366762433"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00B7E71D-91E7-4CB0-8795-3192C62FFAF2}" type="datetimeFigureOut">
              <a:rPr lang="en-US" smtClean="0"/>
              <a:t>1/10/2023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BD44C689-DA57-4130-9ACA-4AF1EDD527E3}" type="slidenum">
              <a:rPr lang="en-US" smtClean="0"/>
              <a:t>‹#›</a:t>
            </a:fld>
            <a:endParaRPr lang="en-US"/>
          </a:p>
        </p:txBody>
      </p:sp>
    </p:spTree>
    <p:extLst>
      <p:ext uri="{BB962C8B-B14F-4D97-AF65-F5344CB8AC3E}">
        <p14:creationId xmlns:p14="http://schemas.microsoft.com/office/powerpoint/2010/main" val="96340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8" name="Group 6"/>
          <p:cNvGrpSpPr>
            <a:grpSpLocks/>
          </p:cNvGrpSpPr>
          <p:nvPr userDrawn="1"/>
        </p:nvGrpSpPr>
        <p:grpSpPr bwMode="auto">
          <a:xfrm>
            <a:off x="0" y="0"/>
            <a:ext cx="9144000" cy="458788"/>
            <a:chOff x="0" y="0"/>
            <a:chExt cx="9144000" cy="611188"/>
          </a:xfrm>
        </p:grpSpPr>
        <p:sp>
          <p:nvSpPr>
            <p:cNvPr id="9" name="Rectangle 8"/>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4" name="Title 1"/>
          <p:cNvSpPr>
            <a:spLocks noGrp="1"/>
          </p:cNvSpPr>
          <p:nvPr>
            <p:ph type="ctrTitle"/>
          </p:nvPr>
        </p:nvSpPr>
        <p:spPr>
          <a:xfrm>
            <a:off x="685800" y="1047751"/>
            <a:ext cx="7772400" cy="1526384"/>
          </a:xfrm>
        </p:spPr>
        <p:txBody>
          <a:bodyPr>
            <a:normAutofit/>
          </a:bodyPr>
          <a:lstStyle>
            <a:lvl1pPr algn="ctr">
              <a:defRPr sz="3800">
                <a:solidFill>
                  <a:schemeClr val="tx1"/>
                </a:solidFill>
              </a:defRPr>
            </a:lvl1pPr>
          </a:lstStyle>
          <a:p>
            <a:r>
              <a:rPr lang="en-US"/>
              <a:t>Click to edit Master title style</a:t>
            </a:r>
            <a:endParaRPr lang="en-US" dirty="0"/>
          </a:p>
        </p:txBody>
      </p:sp>
      <p:sp>
        <p:nvSpPr>
          <p:cNvPr id="15" name="Subtitle 2"/>
          <p:cNvSpPr>
            <a:spLocks noGrp="1"/>
          </p:cNvSpPr>
          <p:nvPr>
            <p:ph type="subTitle" idx="1"/>
          </p:nvPr>
        </p:nvSpPr>
        <p:spPr>
          <a:xfrm>
            <a:off x="1371600" y="2686050"/>
            <a:ext cx="6400800" cy="8763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10"/>
          </p:nvPr>
        </p:nvSpPr>
        <p:spPr>
          <a:xfrm>
            <a:off x="457200" y="4767265"/>
            <a:ext cx="2133600" cy="273050"/>
          </a:xfrm>
        </p:spPr>
        <p:txBody>
          <a:bodyPr/>
          <a:lstStyle>
            <a:lvl1pPr>
              <a:defRPr/>
            </a:lvl1pPr>
          </a:lstStyle>
          <a:p>
            <a:pPr>
              <a:defRPr/>
            </a:pPr>
            <a:fld id="{0B4DB9BC-1C24-461B-8D5F-9E32DD5D81B1}" type="datetimeFigureOut">
              <a:rPr lang="en-US">
                <a:solidFill>
                  <a:prstClr val="black">
                    <a:tint val="75000"/>
                  </a:prstClr>
                </a:solidFill>
              </a:rPr>
              <a:pPr>
                <a:defRPr/>
              </a:pPr>
              <a:t>1/10/2023</a:t>
            </a:fld>
            <a:endParaRPr lang="en-US">
              <a:solidFill>
                <a:prstClr val="black">
                  <a:tint val="75000"/>
                </a:prstClr>
              </a:solidFill>
            </a:endParaRPr>
          </a:p>
        </p:txBody>
      </p:sp>
      <p:sp>
        <p:nvSpPr>
          <p:cNvPr id="17" name="Footer Placeholder 4"/>
          <p:cNvSpPr>
            <a:spLocks noGrp="1"/>
          </p:cNvSpPr>
          <p:nvPr>
            <p:ph type="ftr" sz="quarter" idx="11"/>
          </p:nvPr>
        </p:nvSpPr>
        <p:spPr>
          <a:xfrm>
            <a:off x="3124200" y="4767265"/>
            <a:ext cx="2895600" cy="273050"/>
          </a:xfrm>
        </p:spPr>
        <p:txBody>
          <a:bodyPr/>
          <a:lstStyle>
            <a:lvl1pPr>
              <a:defRPr/>
            </a:lvl1pPr>
          </a:lstStyle>
          <a:p>
            <a:pPr>
              <a:defRPr/>
            </a:pPr>
            <a:endParaRPr lang="en-US">
              <a:solidFill>
                <a:prstClr val="black">
                  <a:tint val="75000"/>
                </a:prstClr>
              </a:solidFill>
            </a:endParaRPr>
          </a:p>
        </p:txBody>
      </p:sp>
      <p:sp>
        <p:nvSpPr>
          <p:cNvPr id="18" name="Slide Number Placeholder 5"/>
          <p:cNvSpPr>
            <a:spLocks noGrp="1"/>
          </p:cNvSpPr>
          <p:nvPr>
            <p:ph type="sldNum" sz="quarter" idx="12"/>
          </p:nvPr>
        </p:nvSpPr>
        <p:spPr>
          <a:xfrm>
            <a:off x="6553200" y="4767265"/>
            <a:ext cx="2133600" cy="273050"/>
          </a:xfrm>
        </p:spPr>
        <p:txBody>
          <a:bodyPr/>
          <a:lstStyle>
            <a:lvl1pPr>
              <a:defRPr/>
            </a:lvl1pPr>
          </a:lstStyle>
          <a:p>
            <a:pPr>
              <a:defRPr/>
            </a:pPr>
            <a:fld id="{CA4AFCA9-8DAA-4DAF-A557-A5101C6072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388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0" y="0"/>
            <a:ext cx="9144000" cy="458788"/>
            <a:chOff x="0" y="0"/>
            <a:chExt cx="9144000" cy="611188"/>
          </a:xfrm>
        </p:grpSpPr>
        <p:sp>
          <p:nvSpPr>
            <p:cNvPr id="6" name="Rectangle 5"/>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a:xfrm>
            <a:off x="1792288" y="3600451"/>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71505"/>
            <a:ext cx="5486400" cy="297418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B17AF7E4-F405-473B-B06D-79B053E426FC}" type="datetimeFigureOut">
              <a:rPr lang="en-US">
                <a:solidFill>
                  <a:prstClr val="black">
                    <a:tint val="75000"/>
                  </a:prstClr>
                </a:solidFill>
              </a:rPr>
              <a:pPr>
                <a:defRPr/>
              </a:pPr>
              <a:t>1/10/2023</a:t>
            </a:fld>
            <a:endParaRPr lang="en-US">
              <a:solidFill>
                <a:prstClr val="black">
                  <a:tint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5"/>
          <p:cNvSpPr>
            <a:spLocks noGrp="1"/>
          </p:cNvSpPr>
          <p:nvPr>
            <p:ph type="sldNum" sz="quarter" idx="12"/>
          </p:nvPr>
        </p:nvSpPr>
        <p:spPr/>
        <p:txBody>
          <a:bodyPr/>
          <a:lstStyle>
            <a:lvl1pPr>
              <a:defRPr/>
            </a:lvl1pPr>
          </a:lstStyle>
          <a:p>
            <a:pPr>
              <a:defRPr/>
            </a:pPr>
            <a:fld id="{6AB68FB3-6298-4F48-B905-647703E9AF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459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50E969-8B08-406D-9B0C-9AAC16154312}" type="datetimeFigureOut">
              <a:rPr lang="en-US">
                <a:solidFill>
                  <a:prstClr val="black">
                    <a:tint val="75000"/>
                  </a:prstClr>
                </a:solidFill>
              </a:rPr>
              <a:pPr>
                <a:defRPr/>
              </a:pPr>
              <a:t>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12ECCD-B30F-4653-AB6F-CA42200708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442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6A6841-4A17-4BA7-A650-D6605F567A44}" type="datetimeFigureOut">
              <a:rPr lang="en-US">
                <a:solidFill>
                  <a:prstClr val="black">
                    <a:tint val="75000"/>
                  </a:prstClr>
                </a:solidFill>
              </a:rPr>
              <a:pPr>
                <a:defRPr/>
              </a:pPr>
              <a:t>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C092A6-66EC-42DC-93AB-ABE7997C40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036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Tab Number">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458788"/>
            <a:chOff x="0" y="0"/>
            <a:chExt cx="9144000" cy="611188"/>
          </a:xfrm>
        </p:grpSpPr>
        <p:sp>
          <p:nvSpPr>
            <p:cNvPr id="5" name="Rectangle 4"/>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ctrTitle"/>
          </p:nvPr>
        </p:nvSpPr>
        <p:spPr>
          <a:xfrm>
            <a:off x="685800" y="1885951"/>
            <a:ext cx="7772400" cy="688184"/>
          </a:xfrm>
        </p:spPr>
        <p:txBody>
          <a:bodyPr anchor="ctr">
            <a:normAutofit/>
          </a:bodyPr>
          <a:lstStyle>
            <a:lvl1pPr algn="ct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86050"/>
            <a:ext cx="6400800" cy="876300"/>
          </a:xfrm>
        </p:spPr>
        <p:txBody>
          <a:bodyPr>
            <a:normAutofit/>
          </a:bodyPr>
          <a:lstStyle>
            <a:lvl1pPr marL="0" indent="0" algn="ctr">
              <a:buNone/>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userDrawn="1">
            <p:ph type="dt" sz="half" idx="10"/>
          </p:nvPr>
        </p:nvSpPr>
        <p:spPr/>
        <p:txBody>
          <a:bodyPr/>
          <a:lstStyle>
            <a:lvl1pPr>
              <a:defRPr/>
            </a:lvl1pPr>
          </a:lstStyle>
          <a:p>
            <a:pPr>
              <a:defRPr/>
            </a:pPr>
            <a:fld id="{0B4DB9BC-1C24-461B-8D5F-9E32DD5D81B1}" type="datetimeFigureOut">
              <a:rPr lang="en-US">
                <a:solidFill>
                  <a:prstClr val="black">
                    <a:tint val="75000"/>
                  </a:prstClr>
                </a:solidFill>
              </a:rPr>
              <a:pPr>
                <a:defRPr/>
              </a:pPr>
              <a:t>1/10/2023</a:t>
            </a:fld>
            <a:endParaRPr lang="en-US">
              <a:solidFill>
                <a:prstClr val="black">
                  <a:tint val="75000"/>
                </a:prstClr>
              </a:solidFill>
            </a:endParaRPr>
          </a:p>
        </p:txBody>
      </p:sp>
      <p:sp>
        <p:nvSpPr>
          <p:cNvPr id="11" name="Footer Placeholder 4"/>
          <p:cNvSpPr>
            <a:spLocks noGrp="1"/>
          </p:cNvSpPr>
          <p:nvPr userDrawn="1">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5"/>
          <p:cNvSpPr>
            <a:spLocks noGrp="1"/>
          </p:cNvSpPr>
          <p:nvPr userDrawn="1">
            <p:ph type="sldNum" sz="quarter" idx="12"/>
          </p:nvPr>
        </p:nvSpPr>
        <p:spPr/>
        <p:txBody>
          <a:bodyPr/>
          <a:lstStyle>
            <a:lvl1pPr>
              <a:defRPr/>
            </a:lvl1pPr>
          </a:lstStyle>
          <a:p>
            <a:pPr>
              <a:defRPr/>
            </a:pPr>
            <a:fld id="{CA4AFCA9-8DAA-4DAF-A557-A5101C6072D7}" type="slidenum">
              <a:rPr lang="en-US">
                <a:solidFill>
                  <a:prstClr val="black">
                    <a:tint val="75000"/>
                  </a:prstClr>
                </a:solidFill>
              </a:rPr>
              <a:pPr>
                <a:defRPr/>
              </a:pPr>
              <a:t>‹#›</a:t>
            </a:fld>
            <a:endParaRPr lang="en-US">
              <a:solidFill>
                <a:prstClr val="black">
                  <a:tint val="75000"/>
                </a:prstClr>
              </a:solidFill>
            </a:endParaRPr>
          </a:p>
        </p:txBody>
      </p:sp>
      <p:sp>
        <p:nvSpPr>
          <p:cNvPr id="21" name="Text Placeholder 20"/>
          <p:cNvSpPr>
            <a:spLocks noGrp="1"/>
          </p:cNvSpPr>
          <p:nvPr>
            <p:ph type="body" sz="quarter" idx="13"/>
          </p:nvPr>
        </p:nvSpPr>
        <p:spPr>
          <a:xfrm>
            <a:off x="2286000" y="1200150"/>
            <a:ext cx="4572000" cy="609600"/>
          </a:xfrm>
        </p:spPr>
        <p:txBody>
          <a:bodyPr/>
          <a:lstStyle>
            <a:lvl1pPr marL="0" indent="0" algn="ctr" rtl="0" eaLnBrk="0" fontAlgn="base" hangingPunct="0">
              <a:spcBef>
                <a:spcPct val="20000"/>
              </a:spcBef>
              <a:spcAft>
                <a:spcPct val="0"/>
              </a:spcAft>
              <a:buNone/>
              <a:defRPr lang="en-US" sz="2800" kern="1200" dirty="0">
                <a:solidFill>
                  <a:schemeClr val="tx1">
                    <a:lumMod val="65000"/>
                    <a:lumOff val="35000"/>
                  </a:schemeClr>
                </a:solidFill>
                <a:latin typeface="Microsoft Sans Serif" pitchFamily="34" charset="0"/>
                <a:ea typeface="+mn-ea"/>
                <a:cs typeface="Microsoft Sans Serif" pitchFamily="34" charset="0"/>
              </a:defRPr>
            </a:lvl1pPr>
          </a:lstStyle>
          <a:p>
            <a:pPr lvl="0"/>
            <a:r>
              <a:rPr lang="en-US"/>
              <a:t>Click to edit Master text styles</a:t>
            </a:r>
          </a:p>
        </p:txBody>
      </p:sp>
    </p:spTree>
    <p:extLst>
      <p:ext uri="{BB962C8B-B14F-4D97-AF65-F5344CB8AC3E}">
        <p14:creationId xmlns:p14="http://schemas.microsoft.com/office/powerpoint/2010/main" val="412460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458788"/>
            <a:chOff x="0" y="0"/>
            <a:chExt cx="9144000" cy="611188"/>
          </a:xfrm>
        </p:grpSpPr>
        <p:sp>
          <p:nvSpPr>
            <p:cNvPr id="5" name="Rectangle 4"/>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ctrTitle"/>
          </p:nvPr>
        </p:nvSpPr>
        <p:spPr>
          <a:xfrm>
            <a:off x="685800" y="1885951"/>
            <a:ext cx="7772400" cy="688184"/>
          </a:xfrm>
        </p:spPr>
        <p:txBody>
          <a:bodyPr anchor="ctr">
            <a:normAutofit/>
          </a:bodyPr>
          <a:lstStyle>
            <a:lvl1pPr algn="ct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86050"/>
            <a:ext cx="6400800" cy="876300"/>
          </a:xfrm>
        </p:spPr>
        <p:txBody>
          <a:bodyPr>
            <a:normAutofit/>
          </a:bodyPr>
          <a:lstStyle>
            <a:lvl1pPr marL="0" indent="0" algn="ctr">
              <a:buNone/>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userDrawn="1">
            <p:ph type="dt" sz="half" idx="10"/>
          </p:nvPr>
        </p:nvSpPr>
        <p:spPr/>
        <p:txBody>
          <a:bodyPr/>
          <a:lstStyle>
            <a:lvl1pPr>
              <a:defRPr/>
            </a:lvl1pPr>
          </a:lstStyle>
          <a:p>
            <a:pPr>
              <a:defRPr/>
            </a:pPr>
            <a:fld id="{0B4DB9BC-1C24-461B-8D5F-9E32DD5D81B1}" type="datetimeFigureOut">
              <a:rPr lang="en-US">
                <a:solidFill>
                  <a:prstClr val="black">
                    <a:tint val="75000"/>
                  </a:prstClr>
                </a:solidFill>
              </a:rPr>
              <a:pPr>
                <a:defRPr/>
              </a:pPr>
              <a:t>1/10/2023</a:t>
            </a:fld>
            <a:endParaRPr lang="en-US">
              <a:solidFill>
                <a:prstClr val="black">
                  <a:tint val="75000"/>
                </a:prstClr>
              </a:solidFill>
            </a:endParaRPr>
          </a:p>
        </p:txBody>
      </p:sp>
      <p:sp>
        <p:nvSpPr>
          <p:cNvPr id="11" name="Footer Placeholder 4"/>
          <p:cNvSpPr>
            <a:spLocks noGrp="1"/>
          </p:cNvSpPr>
          <p:nvPr userDrawn="1">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5"/>
          <p:cNvSpPr>
            <a:spLocks noGrp="1"/>
          </p:cNvSpPr>
          <p:nvPr userDrawn="1">
            <p:ph type="sldNum" sz="quarter" idx="12"/>
          </p:nvPr>
        </p:nvSpPr>
        <p:spPr/>
        <p:txBody>
          <a:bodyPr/>
          <a:lstStyle>
            <a:lvl1pPr>
              <a:defRPr/>
            </a:lvl1pPr>
          </a:lstStyle>
          <a:p>
            <a:pPr>
              <a:defRPr/>
            </a:pPr>
            <a:fld id="{CA4AFCA9-8DAA-4DAF-A557-A5101C6072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84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458788"/>
            <a:chOff x="0" y="0"/>
            <a:chExt cx="9144000" cy="611188"/>
          </a:xfrm>
        </p:grpSpPr>
        <p:sp>
          <p:nvSpPr>
            <p:cNvPr id="5" name="Rectangle 4"/>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a:xfrm>
            <a:off x="381000" y="514350"/>
            <a:ext cx="8305800" cy="685800"/>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57300"/>
            <a:ext cx="8077200" cy="3486150"/>
          </a:xfrm>
        </p:spPr>
        <p:txBody>
          <a:bodyPr/>
          <a:lstStyle>
            <a:lvl1pPr marL="401638" indent="-401638">
              <a:spcBef>
                <a:spcPts val="1200"/>
              </a:spcBef>
              <a:spcAft>
                <a:spcPts val="800"/>
              </a:spcAft>
              <a:buFont typeface="Webdings" panose="05030102010509060703" pitchFamily="18" charset="2"/>
              <a:buChar char=""/>
              <a:defRPr/>
            </a:lvl1pPr>
            <a:lvl2pPr marL="682625" indent="-280988">
              <a:defRPr/>
            </a:lvl2pPr>
            <a:lvl3pPr marL="911225" indent="-228600">
              <a:defRPr>
                <a:solidFill>
                  <a:schemeClr val="tx1">
                    <a:lumMod val="65000"/>
                    <a:lumOff val="35000"/>
                  </a:schemeClr>
                </a:solidFill>
              </a:defRPr>
            </a:lvl3pPr>
            <a:lvl4pPr marL="1198563" indent="-228600">
              <a:tabLst/>
              <a:defRPr/>
            </a:lvl4pPr>
            <a:lvl5pPr marL="1316038" indent="-60325">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p:txBody>
          <a:bodyPr/>
          <a:lstStyle>
            <a:lvl1pPr>
              <a:defRPr/>
            </a:lvl1pPr>
          </a:lstStyle>
          <a:p>
            <a:pPr>
              <a:defRPr/>
            </a:pPr>
            <a:fld id="{F8E149E3-D4F3-4682-A0AA-B2F0083E2F38}" type="datetimeFigureOut">
              <a:rPr lang="en-US">
                <a:solidFill>
                  <a:prstClr val="black">
                    <a:tint val="75000"/>
                  </a:prstClr>
                </a:solidFill>
              </a:rPr>
              <a:pPr>
                <a:defRPr/>
              </a:pPr>
              <a:t>1/10/2023</a:t>
            </a:fld>
            <a:endParaRPr lang="en-US">
              <a:solidFill>
                <a:prstClr val="black">
                  <a:tint val="75000"/>
                </a:prstClr>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a:lvl1pPr>
          </a:lstStyle>
          <a:p>
            <a:pPr>
              <a:defRPr/>
            </a:pPr>
            <a:fld id="{669638BC-75F2-491F-B7FF-E147990AF1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298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0" y="0"/>
            <a:ext cx="9144000" cy="458788"/>
            <a:chOff x="0" y="0"/>
            <a:chExt cx="9144000" cy="611188"/>
          </a:xfrm>
        </p:grpSpPr>
        <p:sp>
          <p:nvSpPr>
            <p:cNvPr id="6" name="Rectangle 5"/>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marL="342900" indent="-342900">
              <a:buFont typeface="Webdings" panose="05030102010509060703" pitchFamily="18"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marL="342900" indent="-342900">
              <a:buFont typeface="Webdings" panose="05030102010509060703" pitchFamily="18"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4"/>
          <p:cNvSpPr>
            <a:spLocks noGrp="1"/>
          </p:cNvSpPr>
          <p:nvPr>
            <p:ph type="dt" sz="half" idx="10"/>
          </p:nvPr>
        </p:nvSpPr>
        <p:spPr/>
        <p:txBody>
          <a:bodyPr/>
          <a:lstStyle>
            <a:lvl1pPr>
              <a:defRPr/>
            </a:lvl1pPr>
          </a:lstStyle>
          <a:p>
            <a:pPr>
              <a:defRPr/>
            </a:pPr>
            <a:fld id="{5B4A1768-AEBB-4A2B-9990-BBA4F5FA0D53}" type="datetimeFigureOut">
              <a:rPr lang="en-US">
                <a:solidFill>
                  <a:prstClr val="black">
                    <a:tint val="75000"/>
                  </a:prstClr>
                </a:solidFill>
              </a:rPr>
              <a:pPr>
                <a:defRPr/>
              </a:pPr>
              <a:t>1/10/2023</a:t>
            </a:fld>
            <a:endParaRPr lang="en-US">
              <a:solidFill>
                <a:prstClr val="black">
                  <a:tint val="75000"/>
                </a:prstClr>
              </a:solidFill>
            </a:endParaRPr>
          </a:p>
        </p:txBody>
      </p:sp>
      <p:sp>
        <p:nvSpPr>
          <p:cNvPr id="12"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6"/>
          <p:cNvSpPr>
            <a:spLocks noGrp="1"/>
          </p:cNvSpPr>
          <p:nvPr>
            <p:ph type="sldNum" sz="quarter" idx="12"/>
          </p:nvPr>
        </p:nvSpPr>
        <p:spPr/>
        <p:txBody>
          <a:bodyPr/>
          <a:lstStyle>
            <a:lvl1pPr>
              <a:defRPr/>
            </a:lvl1pPr>
          </a:lstStyle>
          <a:p>
            <a:pPr>
              <a:defRPr/>
            </a:pPr>
            <a:fld id="{B158E12A-0BEE-4A45-9C3C-9E3B430FC7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756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userDrawn="1"/>
        </p:nvGrpSpPr>
        <p:grpSpPr bwMode="auto">
          <a:xfrm>
            <a:off x="0" y="0"/>
            <a:ext cx="9144000" cy="458788"/>
            <a:chOff x="0" y="0"/>
            <a:chExt cx="9144000" cy="611188"/>
          </a:xfrm>
        </p:grpSpPr>
        <p:sp>
          <p:nvSpPr>
            <p:cNvPr id="8" name="Rectangle 7"/>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9"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57301"/>
            <a:ext cx="4040188" cy="373856"/>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57301"/>
            <a:ext cx="4041775" cy="373856"/>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6"/>
          <p:cNvSpPr>
            <a:spLocks noGrp="1"/>
          </p:cNvSpPr>
          <p:nvPr>
            <p:ph type="dt" sz="half" idx="10"/>
          </p:nvPr>
        </p:nvSpPr>
        <p:spPr/>
        <p:txBody>
          <a:bodyPr/>
          <a:lstStyle>
            <a:lvl1pPr>
              <a:defRPr/>
            </a:lvl1pPr>
          </a:lstStyle>
          <a:p>
            <a:pPr>
              <a:defRPr/>
            </a:pPr>
            <a:fld id="{87D23E05-1A56-4642-919F-8F3EB66CA6D3}" type="datetimeFigureOut">
              <a:rPr lang="en-US">
                <a:solidFill>
                  <a:prstClr val="black">
                    <a:tint val="75000"/>
                  </a:prstClr>
                </a:solidFill>
              </a:rPr>
              <a:pPr>
                <a:defRPr/>
              </a:pPr>
              <a:t>1/10/2023</a:t>
            </a:fld>
            <a:endParaRPr lang="en-US">
              <a:solidFill>
                <a:prstClr val="black">
                  <a:tint val="75000"/>
                </a:prstClr>
              </a:solidFill>
            </a:endParaRPr>
          </a:p>
        </p:txBody>
      </p:sp>
      <p:sp>
        <p:nvSpPr>
          <p:cNvPr id="14"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5" name="Slide Number Placeholder 8"/>
          <p:cNvSpPr>
            <a:spLocks noGrp="1"/>
          </p:cNvSpPr>
          <p:nvPr>
            <p:ph type="sldNum" sz="quarter" idx="12"/>
          </p:nvPr>
        </p:nvSpPr>
        <p:spPr/>
        <p:txBody>
          <a:bodyPr/>
          <a:lstStyle>
            <a:lvl1pPr>
              <a:defRPr/>
            </a:lvl1pPr>
          </a:lstStyle>
          <a:p>
            <a:pPr>
              <a:defRPr/>
            </a:pPr>
            <a:fld id="{20FC8C58-2CBC-4F75-88B4-75B235DF35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189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0" y="0"/>
            <a:ext cx="9144000" cy="458788"/>
            <a:chOff x="0" y="0"/>
            <a:chExt cx="9144000" cy="611188"/>
          </a:xfrm>
        </p:grpSpPr>
        <p:sp>
          <p:nvSpPr>
            <p:cNvPr id="4" name="Rectangle 3"/>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p:txBody>
          <a:bodyPr/>
          <a:lstStyle/>
          <a:p>
            <a:r>
              <a:rPr lang="en-US"/>
              <a:t>Click to edit Master title style</a:t>
            </a:r>
          </a:p>
        </p:txBody>
      </p:sp>
      <p:sp>
        <p:nvSpPr>
          <p:cNvPr id="9" name="Date Placeholder 2"/>
          <p:cNvSpPr>
            <a:spLocks noGrp="1"/>
          </p:cNvSpPr>
          <p:nvPr>
            <p:ph type="dt" sz="half" idx="10"/>
          </p:nvPr>
        </p:nvSpPr>
        <p:spPr/>
        <p:txBody>
          <a:bodyPr/>
          <a:lstStyle>
            <a:lvl1pPr>
              <a:defRPr/>
            </a:lvl1pPr>
          </a:lstStyle>
          <a:p>
            <a:pPr>
              <a:defRPr/>
            </a:pPr>
            <a:fld id="{C2753F55-5FE0-4B75-876A-04A94557E4CD}" type="datetimeFigureOut">
              <a:rPr lang="en-US">
                <a:solidFill>
                  <a:prstClr val="black">
                    <a:tint val="75000"/>
                  </a:prstClr>
                </a:solidFill>
              </a:rPr>
              <a:pPr>
                <a:defRPr/>
              </a:pPr>
              <a:t>1/10/2023</a:t>
            </a:fld>
            <a:endParaRPr lang="en-US">
              <a:solidFill>
                <a:prstClr val="black">
                  <a:tint val="75000"/>
                </a:prstClr>
              </a:solidFill>
            </a:endParaRPr>
          </a:p>
        </p:txBody>
      </p:sp>
      <p:sp>
        <p:nvSpPr>
          <p:cNvPr id="10"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1" name="Slide Number Placeholder 4"/>
          <p:cNvSpPr>
            <a:spLocks noGrp="1"/>
          </p:cNvSpPr>
          <p:nvPr>
            <p:ph type="sldNum" sz="quarter" idx="12"/>
          </p:nvPr>
        </p:nvSpPr>
        <p:spPr/>
        <p:txBody>
          <a:bodyPr/>
          <a:lstStyle>
            <a:lvl1pPr>
              <a:defRPr/>
            </a:lvl1pPr>
          </a:lstStyle>
          <a:p>
            <a:pPr>
              <a:defRPr/>
            </a:pPr>
            <a:fld id="{A769D8E4-52F8-4405-9024-BCC43D92CC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495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0"/>
            <a:ext cx="9144000" cy="458788"/>
            <a:chOff x="0" y="0"/>
            <a:chExt cx="9144000" cy="611188"/>
          </a:xfrm>
        </p:grpSpPr>
        <p:sp>
          <p:nvSpPr>
            <p:cNvPr id="3" name="Rectangle 2"/>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4"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8" name="Date Placeholder 1"/>
          <p:cNvSpPr>
            <a:spLocks noGrp="1"/>
          </p:cNvSpPr>
          <p:nvPr>
            <p:ph type="dt" sz="half" idx="10"/>
          </p:nvPr>
        </p:nvSpPr>
        <p:spPr/>
        <p:txBody>
          <a:bodyPr/>
          <a:lstStyle>
            <a:lvl1pPr>
              <a:defRPr/>
            </a:lvl1pPr>
          </a:lstStyle>
          <a:p>
            <a:pPr>
              <a:defRPr/>
            </a:pPr>
            <a:fld id="{AD630D17-A007-458B-9189-D01C919BD3EA}" type="datetimeFigureOut">
              <a:rPr lang="en-US">
                <a:solidFill>
                  <a:prstClr val="black">
                    <a:tint val="75000"/>
                  </a:prstClr>
                </a:solidFill>
              </a:rPr>
              <a:pPr>
                <a:defRPr/>
              </a:pPr>
              <a:t>1/10/2023</a:t>
            </a:fld>
            <a:endParaRPr lang="en-US">
              <a:solidFill>
                <a:prstClr val="black">
                  <a:tint val="75000"/>
                </a:prstClr>
              </a:solidFill>
            </a:endParaRPr>
          </a:p>
        </p:txBody>
      </p:sp>
      <p:sp>
        <p:nvSpPr>
          <p:cNvPr id="9"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3"/>
          <p:cNvSpPr>
            <a:spLocks noGrp="1"/>
          </p:cNvSpPr>
          <p:nvPr>
            <p:ph type="sldNum" sz="quarter" idx="12"/>
          </p:nvPr>
        </p:nvSpPr>
        <p:spPr/>
        <p:txBody>
          <a:bodyPr/>
          <a:lstStyle>
            <a:lvl1pPr>
              <a:defRPr/>
            </a:lvl1pPr>
          </a:lstStyle>
          <a:p>
            <a:pPr>
              <a:defRPr/>
            </a:pPr>
            <a:fld id="{D7748FE6-B218-4CE4-BF88-FAC4FD903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232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0" y="0"/>
            <a:ext cx="9144000" cy="458788"/>
            <a:chOff x="0" y="0"/>
            <a:chExt cx="9144000" cy="611188"/>
          </a:xfrm>
        </p:grpSpPr>
        <p:sp>
          <p:nvSpPr>
            <p:cNvPr id="6" name="Rectangle 5"/>
            <p:cNvSpPr/>
            <p:nvPr userDrawn="1"/>
          </p:nvSpPr>
          <p:spPr bwMode="auto">
            <a:xfrm>
              <a:off x="0" y="0"/>
              <a:ext cx="9144000" cy="609072"/>
            </a:xfrm>
            <a:prstGeom prst="rect">
              <a:avLst/>
            </a:prstGeom>
            <a:solidFill>
              <a:srgbClr val="2C8C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9" descr="NEM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025" y="115888"/>
              <a:ext cx="1295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6"/>
            <p:cNvSpPr>
              <a:spLocks noChangeArrowheads="1"/>
            </p:cNvSpPr>
            <p:nvPr userDrawn="1"/>
          </p:nvSpPr>
          <p:spPr bwMode="auto">
            <a:xfrm>
              <a:off x="1587500" y="120546"/>
              <a:ext cx="2908300" cy="306650"/>
            </a:xfrm>
            <a:prstGeom prst="rect">
              <a:avLst/>
            </a:prstGeom>
            <a:solidFill>
              <a:srgbClr val="2C8C8A">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fontAlgn="base" hangingPunct="1">
                <a:spcBef>
                  <a:spcPct val="0"/>
                </a:spcBef>
                <a:spcAft>
                  <a:spcPct val="0"/>
                </a:spcAft>
                <a:defRPr/>
              </a:pPr>
              <a:r>
                <a:rPr lang="en-US" altLang="en-US" sz="1000" b="1" baseline="0" dirty="0">
                  <a:solidFill>
                    <a:prstClr val="white"/>
                  </a:solidFill>
                  <a:latin typeface="Calibri" pitchFamily="34" charset="0"/>
                </a:rPr>
                <a:t>The Association of Electrical and</a:t>
              </a:r>
              <a:br>
                <a:rPr lang="en-US" altLang="en-US" sz="1000" b="1" baseline="0" dirty="0">
                  <a:solidFill>
                    <a:prstClr val="white"/>
                  </a:solidFill>
                  <a:latin typeface="Calibri" pitchFamily="34" charset="0"/>
                </a:rPr>
              </a:br>
              <a:r>
                <a:rPr lang="en-US" altLang="en-US" sz="1000" b="1" baseline="0" dirty="0">
                  <a:solidFill>
                    <a:prstClr val="white"/>
                  </a:solidFill>
                  <a:latin typeface="Calibri" pitchFamily="34" charset="0"/>
                </a:rPr>
                <a:t>Medical Imaging Equipment Manufacturers </a:t>
              </a:r>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auto">
            <a:xfrm>
              <a:off x="0" y="547743"/>
              <a:ext cx="9144000" cy="6344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 name="Title 1"/>
          <p:cNvSpPr>
            <a:spLocks noGrp="1"/>
          </p:cNvSpPr>
          <p:nvPr>
            <p:ph type="title"/>
          </p:nvPr>
        </p:nvSpPr>
        <p:spPr>
          <a:xfrm>
            <a:off x="457204" y="628651"/>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28651"/>
            <a:ext cx="5111750" cy="39659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1543051"/>
            <a:ext cx="3008313" cy="30515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9D31DEF0-2112-4F5C-8634-97028AC67AA8}" type="datetimeFigureOut">
              <a:rPr lang="en-US">
                <a:solidFill>
                  <a:prstClr val="black">
                    <a:tint val="75000"/>
                  </a:prstClr>
                </a:solidFill>
              </a:rPr>
              <a:pPr>
                <a:defRPr/>
              </a:pPr>
              <a:t>1/10/2023</a:t>
            </a:fld>
            <a:endParaRPr lang="en-US">
              <a:solidFill>
                <a:prstClr val="black">
                  <a:tint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3" name="Slide Number Placeholder 5"/>
          <p:cNvSpPr>
            <a:spLocks noGrp="1"/>
          </p:cNvSpPr>
          <p:nvPr>
            <p:ph type="sldNum" sz="quarter" idx="12"/>
          </p:nvPr>
        </p:nvSpPr>
        <p:spPr/>
        <p:txBody>
          <a:bodyPr/>
          <a:lstStyle>
            <a:lvl1pPr>
              <a:defRPr/>
            </a:lvl1pPr>
          </a:lstStyle>
          <a:p>
            <a:pPr>
              <a:defRPr/>
            </a:pPr>
            <a:fld id="{340630D8-82A3-4942-AB5F-4CF08A6E3C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18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571500"/>
            <a:ext cx="8305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57300"/>
            <a:ext cx="8229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4767265"/>
            <a:ext cx="2133600" cy="273050"/>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cs typeface="+mn-cs"/>
              </a:defRPr>
            </a:lvl1pPr>
          </a:lstStyle>
          <a:p>
            <a:pPr>
              <a:defRPr/>
            </a:pPr>
            <a:fld id="{3509F176-6C65-48C5-860A-B3B351CA5C16}" type="datetimeFigureOut">
              <a:rPr lang="en-US">
                <a:solidFill>
                  <a:prstClr val="black">
                    <a:tint val="75000"/>
                  </a:prstClr>
                </a:solidFill>
              </a:rPr>
              <a:pPr>
                <a:defRPr/>
              </a:pPr>
              <a:t>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5"/>
            <a:ext cx="2895600" cy="273050"/>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5"/>
            <a:ext cx="2133600" cy="273050"/>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cs typeface="+mn-cs"/>
              </a:defRPr>
            </a:lvl1pPr>
          </a:lstStyle>
          <a:p>
            <a:pPr>
              <a:defRPr/>
            </a:pPr>
            <a:fld id="{F6B53EF8-EFF6-4B26-84B1-1B8A46DDA8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6902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1" fontAlgn="base" hangingPunct="1">
        <a:spcBef>
          <a:spcPct val="0"/>
        </a:spcBef>
        <a:spcAft>
          <a:spcPct val="0"/>
        </a:spcAft>
        <a:defRPr sz="3500" b="1" kern="1200">
          <a:solidFill>
            <a:srgbClr val="7F7F7F"/>
          </a:solidFill>
          <a:latin typeface="Microsoft Sans Serif" pitchFamily="34" charset="0"/>
          <a:ea typeface="+mj-ea"/>
          <a:cs typeface="Microsoft Sans Serif" pitchFamily="34" charset="0"/>
        </a:defRPr>
      </a:lvl1pPr>
      <a:lvl2pPr algn="l" rtl="0" eaLnBrk="1" fontAlgn="base" hangingPunct="1">
        <a:spcBef>
          <a:spcPct val="0"/>
        </a:spcBef>
        <a:spcAft>
          <a:spcPct val="0"/>
        </a:spcAft>
        <a:defRPr sz="3500" b="1">
          <a:solidFill>
            <a:srgbClr val="7F7F7F"/>
          </a:solidFill>
          <a:latin typeface="Microsoft Sans Serif" pitchFamily="34" charset="0"/>
          <a:cs typeface="Microsoft Sans Serif" pitchFamily="34" charset="0"/>
        </a:defRPr>
      </a:lvl2pPr>
      <a:lvl3pPr algn="l" rtl="0" eaLnBrk="1" fontAlgn="base" hangingPunct="1">
        <a:spcBef>
          <a:spcPct val="0"/>
        </a:spcBef>
        <a:spcAft>
          <a:spcPct val="0"/>
        </a:spcAft>
        <a:defRPr sz="3500" b="1">
          <a:solidFill>
            <a:srgbClr val="7F7F7F"/>
          </a:solidFill>
          <a:latin typeface="Microsoft Sans Serif" pitchFamily="34" charset="0"/>
          <a:cs typeface="Microsoft Sans Serif" pitchFamily="34" charset="0"/>
        </a:defRPr>
      </a:lvl3pPr>
      <a:lvl4pPr algn="l" rtl="0" eaLnBrk="1" fontAlgn="base" hangingPunct="1">
        <a:spcBef>
          <a:spcPct val="0"/>
        </a:spcBef>
        <a:spcAft>
          <a:spcPct val="0"/>
        </a:spcAft>
        <a:defRPr sz="3500" b="1">
          <a:solidFill>
            <a:srgbClr val="7F7F7F"/>
          </a:solidFill>
          <a:latin typeface="Microsoft Sans Serif" pitchFamily="34" charset="0"/>
          <a:cs typeface="Microsoft Sans Serif" pitchFamily="34" charset="0"/>
        </a:defRPr>
      </a:lvl4pPr>
      <a:lvl5pPr algn="l" rtl="0" eaLnBrk="1" fontAlgn="base" hangingPunct="1">
        <a:spcBef>
          <a:spcPct val="0"/>
        </a:spcBef>
        <a:spcAft>
          <a:spcPct val="0"/>
        </a:spcAft>
        <a:defRPr sz="3500" b="1">
          <a:solidFill>
            <a:srgbClr val="7F7F7F"/>
          </a:solidFill>
          <a:latin typeface="Microsoft Sans Serif" pitchFamily="34" charset="0"/>
          <a:cs typeface="Microsoft Sans Serif" pitchFamily="34" charset="0"/>
        </a:defRPr>
      </a:lvl5pPr>
      <a:lvl6pPr marL="457200" algn="l" rtl="0" eaLnBrk="1" fontAlgn="base" hangingPunct="1">
        <a:spcBef>
          <a:spcPct val="0"/>
        </a:spcBef>
        <a:spcAft>
          <a:spcPct val="0"/>
        </a:spcAft>
        <a:defRPr sz="3500" b="1">
          <a:solidFill>
            <a:srgbClr val="7F7F7F"/>
          </a:solidFill>
          <a:latin typeface="Microsoft Sans Serif" pitchFamily="34" charset="0"/>
          <a:cs typeface="Microsoft Sans Serif" pitchFamily="34" charset="0"/>
        </a:defRPr>
      </a:lvl6pPr>
      <a:lvl7pPr marL="914400" algn="l" rtl="0" eaLnBrk="1" fontAlgn="base" hangingPunct="1">
        <a:spcBef>
          <a:spcPct val="0"/>
        </a:spcBef>
        <a:spcAft>
          <a:spcPct val="0"/>
        </a:spcAft>
        <a:defRPr sz="3500" b="1">
          <a:solidFill>
            <a:srgbClr val="7F7F7F"/>
          </a:solidFill>
          <a:latin typeface="Microsoft Sans Serif" pitchFamily="34" charset="0"/>
          <a:cs typeface="Microsoft Sans Serif" pitchFamily="34" charset="0"/>
        </a:defRPr>
      </a:lvl7pPr>
      <a:lvl8pPr marL="1371600" algn="l" rtl="0" eaLnBrk="1" fontAlgn="base" hangingPunct="1">
        <a:spcBef>
          <a:spcPct val="0"/>
        </a:spcBef>
        <a:spcAft>
          <a:spcPct val="0"/>
        </a:spcAft>
        <a:defRPr sz="3500" b="1">
          <a:solidFill>
            <a:srgbClr val="7F7F7F"/>
          </a:solidFill>
          <a:latin typeface="Microsoft Sans Serif" pitchFamily="34" charset="0"/>
          <a:cs typeface="Microsoft Sans Serif" pitchFamily="34" charset="0"/>
        </a:defRPr>
      </a:lvl8pPr>
      <a:lvl9pPr marL="1828800" algn="l" rtl="0" eaLnBrk="1" fontAlgn="base" hangingPunct="1">
        <a:spcBef>
          <a:spcPct val="0"/>
        </a:spcBef>
        <a:spcAft>
          <a:spcPct val="0"/>
        </a:spcAft>
        <a:defRPr sz="3500" b="1">
          <a:solidFill>
            <a:srgbClr val="7F7F7F"/>
          </a:solidFill>
          <a:latin typeface="Microsoft Sans Serif" pitchFamily="34" charset="0"/>
          <a:cs typeface="Microsoft Sans Serif" pitchFamily="34" charset="0"/>
        </a:defRPr>
      </a:lvl9pPr>
    </p:titleStyle>
    <p:bodyStyle>
      <a:lvl1pPr marL="342900" indent="-342900" algn="l" rtl="0" eaLnBrk="1" fontAlgn="base" hangingPunct="1">
        <a:spcBef>
          <a:spcPct val="20000"/>
        </a:spcBef>
        <a:spcAft>
          <a:spcPct val="0"/>
        </a:spcAft>
        <a:buFont typeface="Webdings" panose="05030102010509060703" pitchFamily="18" charset="2"/>
        <a:buChar char="~"/>
        <a:defRPr sz="3200" kern="1200">
          <a:solidFill>
            <a:srgbClr val="008080"/>
          </a:solidFill>
          <a:latin typeface="Microsoft Sans Serif" pitchFamily="34" charset="0"/>
          <a:ea typeface="+mn-ea"/>
          <a:cs typeface="Microsoft Sans Serif" pitchFamily="34" charset="0"/>
        </a:defRPr>
      </a:lvl1pPr>
      <a:lvl2pPr marL="742950" indent="-285750" algn="l" rtl="0" eaLnBrk="1" fontAlgn="base" hangingPunct="1">
        <a:spcBef>
          <a:spcPct val="20000"/>
        </a:spcBef>
        <a:spcAft>
          <a:spcPct val="0"/>
        </a:spcAft>
        <a:buFont typeface="Wingdings" pitchFamily="2" charset="2"/>
        <a:buChar char="§"/>
        <a:defRPr sz="2800" kern="1200">
          <a:solidFill>
            <a:schemeClr val="tx1"/>
          </a:solidFill>
          <a:latin typeface="Microsoft Sans Serif" pitchFamily="34" charset="0"/>
          <a:ea typeface="+mn-ea"/>
          <a:cs typeface="Microsoft Sans Serif"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icrosoft Sans Serif" pitchFamily="34" charset="0"/>
          <a:ea typeface="+mn-ea"/>
          <a:cs typeface="Microsoft Sans Serif"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icrosoft Sans Serif" pitchFamily="34" charset="0"/>
          <a:ea typeface="+mn-ea"/>
          <a:cs typeface="Microsoft Sans Serif"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6750"/>
            <a:ext cx="7772400" cy="1526384"/>
          </a:xfrm>
        </p:spPr>
        <p:txBody>
          <a:bodyPr>
            <a:normAutofit fontScale="90000"/>
          </a:bodyPr>
          <a:lstStyle/>
          <a:p>
            <a:r>
              <a:rPr lang="en-US" dirty="0">
                <a:latin typeface="Arial Black" panose="020B0A04020102020204" pitchFamily="34" charset="0"/>
              </a:rPr>
              <a:t>Electrical Requirements in 2022 Title 24 Part 6 Energy Code and </a:t>
            </a:r>
            <a:br>
              <a:rPr lang="en-US" dirty="0">
                <a:latin typeface="Arial Black" panose="020B0A04020102020204" pitchFamily="34" charset="0"/>
              </a:rPr>
            </a:br>
            <a:r>
              <a:rPr lang="en-US" dirty="0">
                <a:latin typeface="Arial Black" panose="020B0A04020102020204" pitchFamily="34" charset="0"/>
              </a:rPr>
              <a:t>Part 11 </a:t>
            </a:r>
            <a:r>
              <a:rPr lang="en-US" dirty="0" err="1">
                <a:latin typeface="Arial Black" panose="020B0A04020102020204" pitchFamily="34" charset="0"/>
              </a:rPr>
              <a:t>CALGreen</a:t>
            </a:r>
            <a:endParaRPr lang="en-US" dirty="0">
              <a:latin typeface="Arial Black" panose="020B0A04020102020204" pitchFamily="34" charset="0"/>
            </a:endParaRPr>
          </a:p>
        </p:txBody>
      </p:sp>
      <p:sp>
        <p:nvSpPr>
          <p:cNvPr id="3" name="Subtitle 2"/>
          <p:cNvSpPr>
            <a:spLocks noGrp="1"/>
          </p:cNvSpPr>
          <p:nvPr>
            <p:ph type="subTitle" idx="1"/>
          </p:nvPr>
        </p:nvSpPr>
        <p:spPr>
          <a:xfrm>
            <a:off x="1371600" y="2686050"/>
            <a:ext cx="6400800" cy="1790700"/>
          </a:xfrm>
        </p:spPr>
        <p:txBody>
          <a:bodyPr>
            <a:normAutofit/>
          </a:bodyPr>
          <a:lstStyle/>
          <a:p>
            <a:r>
              <a:rPr lang="en-US" dirty="0"/>
              <a:t>ICC REACO Chapter</a:t>
            </a:r>
          </a:p>
          <a:p>
            <a:r>
              <a:rPr lang="en-US" dirty="0"/>
              <a:t>Windsor, CA</a:t>
            </a:r>
          </a:p>
          <a:p>
            <a:r>
              <a:rPr lang="en-US" dirty="0"/>
              <a:t>January 10, 2023</a:t>
            </a:r>
          </a:p>
        </p:txBody>
      </p:sp>
    </p:spTree>
    <p:extLst>
      <p:ext uri="{BB962C8B-B14F-4D97-AF65-F5344CB8AC3E}">
        <p14:creationId xmlns:p14="http://schemas.microsoft.com/office/powerpoint/2010/main" val="36676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0BD4-88B8-1AC3-D64E-F561150D506C}"/>
              </a:ext>
            </a:extLst>
          </p:cNvPr>
          <p:cNvSpPr>
            <a:spLocks noGrp="1"/>
          </p:cNvSpPr>
          <p:nvPr>
            <p:ph type="title"/>
          </p:nvPr>
        </p:nvSpPr>
        <p:spPr>
          <a:xfrm>
            <a:off x="381000" y="514350"/>
            <a:ext cx="8305800" cy="609600"/>
          </a:xfrm>
        </p:spPr>
        <p:txBody>
          <a:bodyPr/>
          <a:lstStyle/>
          <a:p>
            <a:pPr algn="ctr"/>
            <a:r>
              <a:rPr lang="en-US" sz="2400" dirty="0"/>
              <a:t>ESS Ready 150.0(s) {Section 7.8 in Compliance Manual} </a:t>
            </a:r>
          </a:p>
        </p:txBody>
      </p:sp>
      <p:sp>
        <p:nvSpPr>
          <p:cNvPr id="3" name="Content Placeholder 2">
            <a:extLst>
              <a:ext uri="{FF2B5EF4-FFF2-40B4-BE49-F238E27FC236}">
                <a16:creationId xmlns:a16="http://schemas.microsoft.com/office/drawing/2014/main" id="{8A10B0BF-BB2A-8DAB-06B7-730881550A0B}"/>
              </a:ext>
            </a:extLst>
          </p:cNvPr>
          <p:cNvSpPr>
            <a:spLocks noGrp="1"/>
          </p:cNvSpPr>
          <p:nvPr>
            <p:ph idx="1"/>
          </p:nvPr>
        </p:nvSpPr>
        <p:spPr>
          <a:xfrm>
            <a:off x="609600" y="1123950"/>
            <a:ext cx="8077200" cy="3886200"/>
          </a:xfrm>
        </p:spPr>
        <p:txBody>
          <a:bodyPr/>
          <a:lstStyle/>
          <a:p>
            <a:pPr marL="0" indent="0">
              <a:buNone/>
            </a:pPr>
            <a:r>
              <a:rPr lang="en-US" sz="1800" dirty="0"/>
              <a:t>1. At least one of the following must be provided:</a:t>
            </a:r>
          </a:p>
          <a:p>
            <a:pPr marL="0" indent="0">
              <a:buNone/>
            </a:pPr>
            <a:r>
              <a:rPr lang="en-US" sz="1800" dirty="0"/>
              <a:t>A.  ESS-ready interconnection equipment with a minimum backed up capacity of 60 amps and a minimum of four ESS-supplied branch circuits </a:t>
            </a:r>
          </a:p>
          <a:p>
            <a:pPr marL="0" indent="0" algn="ctr">
              <a:buNone/>
            </a:pPr>
            <a:r>
              <a:rPr lang="en-US" sz="1800" dirty="0"/>
              <a:t>OR</a:t>
            </a:r>
          </a:p>
          <a:p>
            <a:pPr marL="0" indent="0">
              <a:buNone/>
            </a:pPr>
            <a:r>
              <a:rPr lang="en-US" sz="1800" dirty="0"/>
              <a:t> B. A dedicated raceway from the main service to a panelboard   (subpanel) that supplies the branch circuits in §150.0(s)(2).  All branch circuits are permitted to be supplied by the main service panel prior to the installation of an ESS. The trade size of the raceway must be not less than one inch.  The panelboard that supplies the branch circuits (subpanel) must be labeled “Subpanel shall include all backed-up load circuits.”</a:t>
            </a:r>
          </a:p>
        </p:txBody>
      </p:sp>
    </p:spTree>
    <p:extLst>
      <p:ext uri="{BB962C8B-B14F-4D97-AF65-F5344CB8AC3E}">
        <p14:creationId xmlns:p14="http://schemas.microsoft.com/office/powerpoint/2010/main" val="22886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234A-B2B1-E97A-72CF-A9E6078A9972}"/>
              </a:ext>
            </a:extLst>
          </p:cNvPr>
          <p:cNvSpPr>
            <a:spLocks noGrp="1"/>
          </p:cNvSpPr>
          <p:nvPr>
            <p:ph type="title"/>
          </p:nvPr>
        </p:nvSpPr>
        <p:spPr/>
        <p:txBody>
          <a:bodyPr/>
          <a:lstStyle/>
          <a:p>
            <a:pPr algn="ctr"/>
            <a:r>
              <a:rPr lang="en-US" dirty="0"/>
              <a:t>ESS Ready 150.0(s) </a:t>
            </a:r>
          </a:p>
        </p:txBody>
      </p:sp>
      <p:sp>
        <p:nvSpPr>
          <p:cNvPr id="3" name="Content Placeholder 2">
            <a:extLst>
              <a:ext uri="{FF2B5EF4-FFF2-40B4-BE49-F238E27FC236}">
                <a16:creationId xmlns:a16="http://schemas.microsoft.com/office/drawing/2014/main" id="{C719EC2D-6942-3C3D-E5D7-6C4E8A810AAE}"/>
              </a:ext>
            </a:extLst>
          </p:cNvPr>
          <p:cNvSpPr>
            <a:spLocks noGrp="1"/>
          </p:cNvSpPr>
          <p:nvPr>
            <p:ph idx="1"/>
          </p:nvPr>
        </p:nvSpPr>
        <p:spPr/>
        <p:txBody>
          <a:bodyPr/>
          <a:lstStyle/>
          <a:p>
            <a:pPr marL="0" indent="0">
              <a:buNone/>
            </a:pPr>
            <a:r>
              <a:rPr lang="en-US" sz="2400" dirty="0"/>
              <a:t>2.  A minimum of four branch circuits must be identified and have their source of supply collocated at a single panelboard suitable to be supplied by the ESS. At least one circuit must supply the refrigerator, one must supply the lighting circuit near the primary egress, and at least one circuit must supply a sleeping room receptacle outlet.  </a:t>
            </a:r>
          </a:p>
          <a:p>
            <a:pPr marL="0" indent="0">
              <a:buNone/>
            </a:pPr>
            <a:r>
              <a:rPr lang="en-US" sz="2400" dirty="0"/>
              <a:t>3. The main panelboard must have a minimum busbar rating of 225 amp.</a:t>
            </a:r>
          </a:p>
        </p:txBody>
      </p:sp>
    </p:spTree>
    <p:extLst>
      <p:ext uri="{BB962C8B-B14F-4D97-AF65-F5344CB8AC3E}">
        <p14:creationId xmlns:p14="http://schemas.microsoft.com/office/powerpoint/2010/main" val="397833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20B9-959D-D6F7-3A3B-A25BF7D5F468}"/>
              </a:ext>
            </a:extLst>
          </p:cNvPr>
          <p:cNvSpPr>
            <a:spLocks noGrp="1"/>
          </p:cNvSpPr>
          <p:nvPr>
            <p:ph type="title"/>
          </p:nvPr>
        </p:nvSpPr>
        <p:spPr/>
        <p:txBody>
          <a:bodyPr/>
          <a:lstStyle/>
          <a:p>
            <a:pPr algn="ctr"/>
            <a:r>
              <a:rPr lang="en-US" dirty="0"/>
              <a:t>ESS Ready 150.0(s) </a:t>
            </a:r>
          </a:p>
        </p:txBody>
      </p:sp>
      <p:sp>
        <p:nvSpPr>
          <p:cNvPr id="3" name="Content Placeholder 2">
            <a:extLst>
              <a:ext uri="{FF2B5EF4-FFF2-40B4-BE49-F238E27FC236}">
                <a16:creationId xmlns:a16="http://schemas.microsoft.com/office/drawing/2014/main" id="{57C9472C-F728-1D0E-0BFB-20478445CB8C}"/>
              </a:ext>
            </a:extLst>
          </p:cNvPr>
          <p:cNvSpPr>
            <a:spLocks noGrp="1"/>
          </p:cNvSpPr>
          <p:nvPr>
            <p:ph idx="1"/>
          </p:nvPr>
        </p:nvSpPr>
        <p:spPr/>
        <p:txBody>
          <a:bodyPr/>
          <a:lstStyle/>
          <a:p>
            <a:pPr marL="0" indent="0">
              <a:buNone/>
            </a:pPr>
            <a:r>
              <a:rPr lang="en-US" sz="2800" dirty="0"/>
              <a:t>4. Sufficient space must be reserved to allow future installation of a system isolation equipment or transfer switch within 3 ft of the main panelboard.  Raceways must be installed between the panelboard and the system isolation equipment or transfer switch location to allow the connection of backup power source.</a:t>
            </a:r>
          </a:p>
        </p:txBody>
      </p:sp>
    </p:spTree>
    <p:extLst>
      <p:ext uri="{BB962C8B-B14F-4D97-AF65-F5344CB8AC3E}">
        <p14:creationId xmlns:p14="http://schemas.microsoft.com/office/powerpoint/2010/main" val="7447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1E9C-9F81-ABF9-2B0A-BBC8CA1FE0D0}"/>
              </a:ext>
            </a:extLst>
          </p:cNvPr>
          <p:cNvSpPr>
            <a:spLocks noGrp="1"/>
          </p:cNvSpPr>
          <p:nvPr>
            <p:ph type="title"/>
          </p:nvPr>
        </p:nvSpPr>
        <p:spPr>
          <a:xfrm>
            <a:off x="381000" y="514350"/>
            <a:ext cx="8305800" cy="1066800"/>
          </a:xfrm>
        </p:spPr>
        <p:txBody>
          <a:bodyPr/>
          <a:lstStyle/>
          <a:p>
            <a:pPr algn="ctr"/>
            <a:r>
              <a:rPr lang="en-US" dirty="0"/>
              <a:t>Electric Ready – Residential</a:t>
            </a:r>
            <a:br>
              <a:rPr lang="en-US" dirty="0"/>
            </a:br>
            <a:endParaRPr lang="en-US" dirty="0"/>
          </a:p>
        </p:txBody>
      </p:sp>
      <p:sp>
        <p:nvSpPr>
          <p:cNvPr id="3" name="Content Placeholder 2">
            <a:extLst>
              <a:ext uri="{FF2B5EF4-FFF2-40B4-BE49-F238E27FC236}">
                <a16:creationId xmlns:a16="http://schemas.microsoft.com/office/drawing/2014/main" id="{6CE5FCBB-E665-CD82-E3D5-C6F8BDA18578}"/>
              </a:ext>
            </a:extLst>
          </p:cNvPr>
          <p:cNvSpPr>
            <a:spLocks noGrp="1"/>
          </p:cNvSpPr>
          <p:nvPr>
            <p:ph idx="1"/>
          </p:nvPr>
        </p:nvSpPr>
        <p:spPr>
          <a:xfrm>
            <a:off x="304800" y="1163864"/>
            <a:ext cx="8077200" cy="3846286"/>
          </a:xfrm>
        </p:spPr>
        <p:txBody>
          <a:bodyPr/>
          <a:lstStyle/>
          <a:p>
            <a:r>
              <a:rPr lang="en-US" dirty="0"/>
              <a:t>150.0(t) – (v) for heat pump space heating, electric cooktops and ranges, electric clothes dryers</a:t>
            </a:r>
          </a:p>
          <a:p>
            <a:r>
              <a:rPr lang="en-US" dirty="0"/>
              <a:t>Required whenever natural gas or propane piping is installed</a:t>
            </a:r>
          </a:p>
          <a:p>
            <a:r>
              <a:rPr lang="en-US" dirty="0"/>
              <a:t>See Compliance Manual Chapter 10</a:t>
            </a:r>
          </a:p>
        </p:txBody>
      </p:sp>
    </p:spTree>
    <p:extLst>
      <p:ext uri="{BB962C8B-B14F-4D97-AF65-F5344CB8AC3E}">
        <p14:creationId xmlns:p14="http://schemas.microsoft.com/office/powerpoint/2010/main" val="50460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E6DC-B60C-58F7-7A77-D6AB005F7BB5}"/>
              </a:ext>
            </a:extLst>
          </p:cNvPr>
          <p:cNvSpPr>
            <a:spLocks noGrp="1"/>
          </p:cNvSpPr>
          <p:nvPr>
            <p:ph type="title"/>
          </p:nvPr>
        </p:nvSpPr>
        <p:spPr/>
        <p:txBody>
          <a:bodyPr/>
          <a:lstStyle/>
          <a:p>
            <a:pPr algn="ctr"/>
            <a:r>
              <a:rPr lang="en-US" dirty="0"/>
              <a:t>Electric Ready</a:t>
            </a:r>
          </a:p>
        </p:txBody>
      </p:sp>
      <p:sp>
        <p:nvSpPr>
          <p:cNvPr id="3" name="Content Placeholder 2">
            <a:extLst>
              <a:ext uri="{FF2B5EF4-FFF2-40B4-BE49-F238E27FC236}">
                <a16:creationId xmlns:a16="http://schemas.microsoft.com/office/drawing/2014/main" id="{34ED8CE2-950A-6A0E-3CF7-A28B75AAC7C7}"/>
              </a:ext>
            </a:extLst>
          </p:cNvPr>
          <p:cNvSpPr>
            <a:spLocks noGrp="1"/>
          </p:cNvSpPr>
          <p:nvPr>
            <p:ph idx="1"/>
          </p:nvPr>
        </p:nvSpPr>
        <p:spPr/>
        <p:txBody>
          <a:bodyPr/>
          <a:lstStyle/>
          <a:p>
            <a:pPr marL="0" indent="0">
              <a:buNone/>
            </a:pPr>
            <a:r>
              <a:rPr lang="en-US" sz="2800" dirty="0"/>
              <a:t>150.0(t).  Heat Pump Space Heating. </a:t>
            </a:r>
          </a:p>
          <a:p>
            <a:r>
              <a:rPr lang="en-US" sz="2800" dirty="0"/>
              <a:t> Dedicated 240-volt branch circuit, 30 amperes minimum</a:t>
            </a:r>
          </a:p>
          <a:p>
            <a:r>
              <a:rPr lang="en-US" sz="2800" dirty="0"/>
              <a:t>3 feet max from furnace and accessible</a:t>
            </a:r>
          </a:p>
          <a:p>
            <a:r>
              <a:rPr lang="en-US" sz="2800" dirty="0"/>
              <a:t>Space reserved in service or panelboard and marked “for future 240-volt use”</a:t>
            </a:r>
          </a:p>
          <a:p>
            <a:endParaRPr lang="en-US" dirty="0"/>
          </a:p>
        </p:txBody>
      </p:sp>
    </p:spTree>
    <p:extLst>
      <p:ext uri="{BB962C8B-B14F-4D97-AF65-F5344CB8AC3E}">
        <p14:creationId xmlns:p14="http://schemas.microsoft.com/office/powerpoint/2010/main" val="322287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F1F3-3FA4-F97E-E928-F2A7AF011ABF}"/>
              </a:ext>
            </a:extLst>
          </p:cNvPr>
          <p:cNvSpPr>
            <a:spLocks noGrp="1"/>
          </p:cNvSpPr>
          <p:nvPr>
            <p:ph type="title"/>
          </p:nvPr>
        </p:nvSpPr>
        <p:spPr>
          <a:xfrm>
            <a:off x="381000" y="420914"/>
            <a:ext cx="8305800" cy="685800"/>
          </a:xfrm>
        </p:spPr>
        <p:txBody>
          <a:bodyPr/>
          <a:lstStyle/>
          <a:p>
            <a:pPr algn="ctr"/>
            <a:r>
              <a:rPr lang="en-US" dirty="0"/>
              <a:t>Electric Ready</a:t>
            </a:r>
          </a:p>
        </p:txBody>
      </p:sp>
      <p:sp>
        <p:nvSpPr>
          <p:cNvPr id="3" name="Content Placeholder 2">
            <a:extLst>
              <a:ext uri="{FF2B5EF4-FFF2-40B4-BE49-F238E27FC236}">
                <a16:creationId xmlns:a16="http://schemas.microsoft.com/office/drawing/2014/main" id="{6377CF8A-248E-B3FB-8366-05A1EA7978B6}"/>
              </a:ext>
            </a:extLst>
          </p:cNvPr>
          <p:cNvSpPr>
            <a:spLocks noGrp="1"/>
          </p:cNvSpPr>
          <p:nvPr>
            <p:ph idx="1"/>
          </p:nvPr>
        </p:nvSpPr>
        <p:spPr>
          <a:xfrm>
            <a:off x="533400" y="1200150"/>
            <a:ext cx="8077200" cy="3733800"/>
          </a:xfrm>
        </p:spPr>
        <p:txBody>
          <a:bodyPr/>
          <a:lstStyle/>
          <a:p>
            <a:pPr marL="0" indent="0">
              <a:buNone/>
            </a:pPr>
            <a:r>
              <a:rPr lang="en-US" sz="2800" dirty="0"/>
              <a:t>150.0(u) Electric Cooktop &amp; Ranges</a:t>
            </a:r>
          </a:p>
          <a:p>
            <a:r>
              <a:rPr lang="en-US" sz="2800" dirty="0"/>
              <a:t>Dedicated 240-volt, 50 amperes minimum branch circuit</a:t>
            </a:r>
          </a:p>
          <a:p>
            <a:r>
              <a:rPr lang="en-US" sz="2800" dirty="0"/>
              <a:t>3 feet max from cooktop or range and accessible</a:t>
            </a:r>
          </a:p>
          <a:p>
            <a:r>
              <a:rPr lang="en-US" sz="2800" dirty="0"/>
              <a:t>Space reserved in service or panelboard and marked “for future 240-volt use”</a:t>
            </a:r>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61442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41EC-B36A-E5A3-A47B-BA748CBE00F3}"/>
              </a:ext>
            </a:extLst>
          </p:cNvPr>
          <p:cNvSpPr>
            <a:spLocks noGrp="1"/>
          </p:cNvSpPr>
          <p:nvPr>
            <p:ph type="title"/>
          </p:nvPr>
        </p:nvSpPr>
        <p:spPr/>
        <p:txBody>
          <a:bodyPr/>
          <a:lstStyle/>
          <a:p>
            <a:pPr algn="ctr"/>
            <a:r>
              <a:rPr lang="en-US" dirty="0"/>
              <a:t>Electric Ready</a:t>
            </a:r>
          </a:p>
        </p:txBody>
      </p:sp>
      <p:sp>
        <p:nvSpPr>
          <p:cNvPr id="3" name="Content Placeholder 2">
            <a:extLst>
              <a:ext uri="{FF2B5EF4-FFF2-40B4-BE49-F238E27FC236}">
                <a16:creationId xmlns:a16="http://schemas.microsoft.com/office/drawing/2014/main" id="{F70375CC-DD76-D1AB-9DF4-C48B43C33F20}"/>
              </a:ext>
            </a:extLst>
          </p:cNvPr>
          <p:cNvSpPr>
            <a:spLocks noGrp="1"/>
          </p:cNvSpPr>
          <p:nvPr>
            <p:ph idx="1"/>
          </p:nvPr>
        </p:nvSpPr>
        <p:spPr/>
        <p:txBody>
          <a:bodyPr/>
          <a:lstStyle/>
          <a:p>
            <a:pPr marL="0" indent="0">
              <a:buNone/>
            </a:pPr>
            <a:r>
              <a:rPr lang="en-US" sz="2800" dirty="0"/>
              <a:t>150.0(v) Electric Clothes Dryer</a:t>
            </a:r>
          </a:p>
          <a:p>
            <a:r>
              <a:rPr lang="en-US" sz="2800" dirty="0"/>
              <a:t>Dedicated 240-volt, 30 ampere minimum branch circuit</a:t>
            </a:r>
          </a:p>
          <a:p>
            <a:r>
              <a:rPr lang="en-US" sz="2800" dirty="0"/>
              <a:t>3 feet max from dryer and accessible</a:t>
            </a:r>
          </a:p>
          <a:p>
            <a:r>
              <a:rPr lang="en-US" sz="2800" dirty="0"/>
              <a:t>Space reserved in service or panelboard and marked “for future 240-volt use”</a:t>
            </a:r>
          </a:p>
          <a:p>
            <a:endParaRPr lang="en-US" sz="2800" dirty="0"/>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158682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3432-AADC-6206-7EE5-5A8B9C7A332A}"/>
              </a:ext>
            </a:extLst>
          </p:cNvPr>
          <p:cNvSpPr>
            <a:spLocks noGrp="1"/>
          </p:cNvSpPr>
          <p:nvPr>
            <p:ph type="title"/>
          </p:nvPr>
        </p:nvSpPr>
        <p:spPr/>
        <p:txBody>
          <a:bodyPr/>
          <a:lstStyle/>
          <a:p>
            <a:pPr algn="ctr"/>
            <a:r>
              <a:rPr lang="en-US" dirty="0"/>
              <a:t> 2022 Part 11 </a:t>
            </a:r>
            <a:r>
              <a:rPr lang="en-US" dirty="0" err="1"/>
              <a:t>CALGreen</a:t>
            </a:r>
            <a:endParaRPr lang="en-US" dirty="0"/>
          </a:p>
        </p:txBody>
      </p:sp>
      <p:sp>
        <p:nvSpPr>
          <p:cNvPr id="3" name="Content Placeholder 2">
            <a:extLst>
              <a:ext uri="{FF2B5EF4-FFF2-40B4-BE49-F238E27FC236}">
                <a16:creationId xmlns:a16="http://schemas.microsoft.com/office/drawing/2014/main" id="{DC09A97F-455B-B6CE-3557-B94C9E7B8D47}"/>
              </a:ext>
            </a:extLst>
          </p:cNvPr>
          <p:cNvSpPr>
            <a:spLocks noGrp="1"/>
          </p:cNvSpPr>
          <p:nvPr>
            <p:ph idx="1"/>
          </p:nvPr>
        </p:nvSpPr>
        <p:spPr/>
        <p:txBody>
          <a:bodyPr/>
          <a:lstStyle/>
          <a:p>
            <a:r>
              <a:rPr lang="en-US" dirty="0"/>
              <a:t>New definitions re:  Electric Vehicle Charging</a:t>
            </a:r>
          </a:p>
          <a:p>
            <a:r>
              <a:rPr lang="en-US" dirty="0"/>
              <a:t>Residential:  increased %’s, ALMS allowances</a:t>
            </a:r>
          </a:p>
          <a:p>
            <a:r>
              <a:rPr lang="en-US" dirty="0"/>
              <a:t>Non-residential:  increased %’s, medium and heavy duty vehicle charging </a:t>
            </a:r>
          </a:p>
        </p:txBody>
      </p:sp>
    </p:spTree>
    <p:extLst>
      <p:ext uri="{BB962C8B-B14F-4D97-AF65-F5344CB8AC3E}">
        <p14:creationId xmlns:p14="http://schemas.microsoft.com/office/powerpoint/2010/main" val="4757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BEA8-BE0B-55E2-F083-8FA3FE87D0A8}"/>
              </a:ext>
            </a:extLst>
          </p:cNvPr>
          <p:cNvSpPr>
            <a:spLocks noGrp="1"/>
          </p:cNvSpPr>
          <p:nvPr>
            <p:ph type="title"/>
          </p:nvPr>
        </p:nvSpPr>
        <p:spPr>
          <a:xfrm>
            <a:off x="419100" y="574221"/>
            <a:ext cx="8305800" cy="1524000"/>
          </a:xfrm>
        </p:spPr>
        <p:txBody>
          <a:bodyPr/>
          <a:lstStyle/>
          <a:p>
            <a:pPr algn="ctr"/>
            <a:br>
              <a:rPr lang="en-US" sz="3600" dirty="0"/>
            </a:br>
            <a:br>
              <a:rPr lang="en-US" sz="3600" dirty="0"/>
            </a:br>
            <a:br>
              <a:rPr lang="en-US" sz="3600" dirty="0"/>
            </a:br>
            <a:br>
              <a:rPr lang="en-US" sz="3600" dirty="0"/>
            </a:br>
            <a:br>
              <a:rPr lang="en-US" sz="3600" dirty="0"/>
            </a:br>
            <a:r>
              <a:rPr lang="en-US" sz="3600" dirty="0"/>
              <a:t>Automatic Load Management System (ALMS)</a:t>
            </a:r>
            <a:br>
              <a:rPr lang="en-US" sz="2800" dirty="0"/>
            </a:br>
            <a:endParaRPr lang="en-US" sz="2800" dirty="0"/>
          </a:p>
        </p:txBody>
      </p:sp>
      <p:sp>
        <p:nvSpPr>
          <p:cNvPr id="3" name="Content Placeholder 2">
            <a:extLst>
              <a:ext uri="{FF2B5EF4-FFF2-40B4-BE49-F238E27FC236}">
                <a16:creationId xmlns:a16="http://schemas.microsoft.com/office/drawing/2014/main" id="{B1FBECD5-DE0E-7C83-7EC5-023B3423D29D}"/>
              </a:ext>
            </a:extLst>
          </p:cNvPr>
          <p:cNvSpPr>
            <a:spLocks noGrp="1"/>
          </p:cNvSpPr>
          <p:nvPr>
            <p:ph idx="1"/>
          </p:nvPr>
        </p:nvSpPr>
        <p:spPr>
          <a:xfrm>
            <a:off x="533400" y="1809750"/>
            <a:ext cx="8077200" cy="2762250"/>
          </a:xfrm>
        </p:spPr>
        <p:txBody>
          <a:bodyPr/>
          <a:lstStyle/>
          <a:p>
            <a:r>
              <a:rPr lang="en-US" sz="3600" dirty="0"/>
              <a:t>A system designed to manage load across one or more EVSE to share electrical capacity and/or automatically manage power at each connection point.</a:t>
            </a:r>
          </a:p>
        </p:txBody>
      </p:sp>
    </p:spTree>
    <p:extLst>
      <p:ext uri="{BB962C8B-B14F-4D97-AF65-F5344CB8AC3E}">
        <p14:creationId xmlns:p14="http://schemas.microsoft.com/office/powerpoint/2010/main" val="3399340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7113-0350-B87D-1478-3145BFA39874}"/>
              </a:ext>
            </a:extLst>
          </p:cNvPr>
          <p:cNvSpPr>
            <a:spLocks noGrp="1"/>
          </p:cNvSpPr>
          <p:nvPr>
            <p:ph type="title"/>
          </p:nvPr>
        </p:nvSpPr>
        <p:spPr/>
        <p:txBody>
          <a:bodyPr/>
          <a:lstStyle/>
          <a:p>
            <a:pPr algn="ctr"/>
            <a:r>
              <a:rPr lang="en-US" dirty="0"/>
              <a:t>EV Capable</a:t>
            </a:r>
          </a:p>
        </p:txBody>
      </p:sp>
      <p:sp>
        <p:nvSpPr>
          <p:cNvPr id="3" name="Content Placeholder 2">
            <a:extLst>
              <a:ext uri="{FF2B5EF4-FFF2-40B4-BE49-F238E27FC236}">
                <a16:creationId xmlns:a16="http://schemas.microsoft.com/office/drawing/2014/main" id="{6A41EEFD-F2C0-43CB-B696-C29044ECA6CD}"/>
              </a:ext>
            </a:extLst>
          </p:cNvPr>
          <p:cNvSpPr>
            <a:spLocks noGrp="1"/>
          </p:cNvSpPr>
          <p:nvPr>
            <p:ph idx="1"/>
          </p:nvPr>
        </p:nvSpPr>
        <p:spPr/>
        <p:txBody>
          <a:bodyPr/>
          <a:lstStyle/>
          <a:p>
            <a:r>
              <a:rPr lang="en-US" dirty="0"/>
              <a:t>A vehicle space with panel space and load capacity to support a branch circuit and necessary raceways, both underground and surface mounted, to support EV charging.</a:t>
            </a:r>
          </a:p>
        </p:txBody>
      </p:sp>
    </p:spTree>
    <p:extLst>
      <p:ext uri="{BB962C8B-B14F-4D97-AF65-F5344CB8AC3E}">
        <p14:creationId xmlns:p14="http://schemas.microsoft.com/office/powerpoint/2010/main" val="34796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a:t>Summary of Changes to Part 6 Energy Code </a:t>
            </a:r>
          </a:p>
        </p:txBody>
      </p:sp>
      <p:sp>
        <p:nvSpPr>
          <p:cNvPr id="5" name="Content Placeholder 4"/>
          <p:cNvSpPr>
            <a:spLocks noGrp="1"/>
          </p:cNvSpPr>
          <p:nvPr>
            <p:ph idx="1"/>
          </p:nvPr>
        </p:nvSpPr>
        <p:spPr/>
        <p:txBody>
          <a:bodyPr/>
          <a:lstStyle/>
          <a:p>
            <a:r>
              <a:rPr lang="en-US" dirty="0"/>
              <a:t>New Definitions re:  Energy Storage System </a:t>
            </a:r>
          </a:p>
          <a:p>
            <a:r>
              <a:rPr lang="en-US" dirty="0"/>
              <a:t>Energy Storage System Ready</a:t>
            </a:r>
          </a:p>
          <a:p>
            <a:r>
              <a:rPr lang="en-US" dirty="0"/>
              <a:t>Electric Ready (a.k.a., Building Electrification (residential only)</a:t>
            </a:r>
          </a:p>
        </p:txBody>
      </p:sp>
    </p:spTree>
    <p:extLst>
      <p:ext uri="{BB962C8B-B14F-4D97-AF65-F5344CB8AC3E}">
        <p14:creationId xmlns:p14="http://schemas.microsoft.com/office/powerpoint/2010/main" val="2108112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793A-3411-D1EB-4041-ADB40143EE73}"/>
              </a:ext>
            </a:extLst>
          </p:cNvPr>
          <p:cNvSpPr>
            <a:spLocks noGrp="1"/>
          </p:cNvSpPr>
          <p:nvPr>
            <p:ph type="title"/>
          </p:nvPr>
        </p:nvSpPr>
        <p:spPr/>
        <p:txBody>
          <a:bodyPr/>
          <a:lstStyle/>
          <a:p>
            <a:pPr algn="ctr"/>
            <a:r>
              <a:rPr lang="en-US" dirty="0"/>
              <a:t>EV Ready</a:t>
            </a:r>
          </a:p>
        </p:txBody>
      </p:sp>
      <p:sp>
        <p:nvSpPr>
          <p:cNvPr id="3" name="Content Placeholder 2">
            <a:extLst>
              <a:ext uri="{FF2B5EF4-FFF2-40B4-BE49-F238E27FC236}">
                <a16:creationId xmlns:a16="http://schemas.microsoft.com/office/drawing/2014/main" id="{17746366-5312-35CE-F5A5-1317A611E7F9}"/>
              </a:ext>
            </a:extLst>
          </p:cNvPr>
          <p:cNvSpPr>
            <a:spLocks noGrp="1"/>
          </p:cNvSpPr>
          <p:nvPr>
            <p:ph idx="1"/>
          </p:nvPr>
        </p:nvSpPr>
        <p:spPr/>
        <p:txBody>
          <a:bodyPr/>
          <a:lstStyle/>
          <a:p>
            <a:r>
              <a:rPr lang="en-US" dirty="0"/>
              <a:t>A vehicle space with a branch circuit and any necessary raceways to accommodate EV charging, terminating in a receptacle or charger.  </a:t>
            </a:r>
          </a:p>
        </p:txBody>
      </p:sp>
    </p:spTree>
    <p:extLst>
      <p:ext uri="{BB962C8B-B14F-4D97-AF65-F5344CB8AC3E}">
        <p14:creationId xmlns:p14="http://schemas.microsoft.com/office/powerpoint/2010/main" val="66089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0BF1-1FA3-BB36-7C41-C540EA30F92B}"/>
              </a:ext>
            </a:extLst>
          </p:cNvPr>
          <p:cNvSpPr>
            <a:spLocks noGrp="1"/>
          </p:cNvSpPr>
          <p:nvPr>
            <p:ph type="title"/>
          </p:nvPr>
        </p:nvSpPr>
        <p:spPr>
          <a:xfrm>
            <a:off x="381000" y="514350"/>
            <a:ext cx="8305800" cy="609600"/>
          </a:xfrm>
        </p:spPr>
        <p:txBody>
          <a:bodyPr/>
          <a:lstStyle/>
          <a:p>
            <a:pPr algn="ctr"/>
            <a:r>
              <a:rPr lang="en-US" sz="3200" dirty="0"/>
              <a:t>Low-Power Level 2 EV Charging Receptacle </a:t>
            </a:r>
          </a:p>
        </p:txBody>
      </p:sp>
      <p:sp>
        <p:nvSpPr>
          <p:cNvPr id="3" name="Content Placeholder 2">
            <a:extLst>
              <a:ext uri="{FF2B5EF4-FFF2-40B4-BE49-F238E27FC236}">
                <a16:creationId xmlns:a16="http://schemas.microsoft.com/office/drawing/2014/main" id="{5FF756EE-291D-1A51-09D6-14B7BBA940C1}"/>
              </a:ext>
            </a:extLst>
          </p:cNvPr>
          <p:cNvSpPr>
            <a:spLocks noGrp="1"/>
          </p:cNvSpPr>
          <p:nvPr>
            <p:ph idx="1"/>
          </p:nvPr>
        </p:nvSpPr>
        <p:spPr/>
        <p:txBody>
          <a:bodyPr/>
          <a:lstStyle/>
          <a:p>
            <a:r>
              <a:rPr lang="en-US" dirty="0"/>
              <a:t>A 208/240-volt, 20 ampere branch circuit and a receptacle for use by an EV driver to charge their EV or hybrid EV.</a:t>
            </a:r>
          </a:p>
          <a:p>
            <a:pPr marL="0" indent="0">
              <a:buNone/>
            </a:pPr>
            <a:r>
              <a:rPr lang="en-US" dirty="0"/>
              <a:t>(NOTE:  See NEC 625.44 for acceptable receptacle configurations)</a:t>
            </a:r>
          </a:p>
        </p:txBody>
      </p:sp>
    </p:spTree>
    <p:extLst>
      <p:ext uri="{BB962C8B-B14F-4D97-AF65-F5344CB8AC3E}">
        <p14:creationId xmlns:p14="http://schemas.microsoft.com/office/powerpoint/2010/main" val="717614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6290E-5847-377D-F87A-FD6B579647BB}"/>
              </a:ext>
            </a:extLst>
          </p:cNvPr>
          <p:cNvSpPr>
            <a:spLocks noGrp="1"/>
          </p:cNvSpPr>
          <p:nvPr>
            <p:ph type="title"/>
          </p:nvPr>
        </p:nvSpPr>
        <p:spPr/>
        <p:txBody>
          <a:bodyPr/>
          <a:lstStyle/>
          <a:p>
            <a:pPr algn="ctr"/>
            <a:r>
              <a:rPr lang="en-US" dirty="0"/>
              <a:t>Residential 4.106.4</a:t>
            </a:r>
          </a:p>
        </p:txBody>
      </p:sp>
      <p:sp>
        <p:nvSpPr>
          <p:cNvPr id="3" name="Content Placeholder 2">
            <a:extLst>
              <a:ext uri="{FF2B5EF4-FFF2-40B4-BE49-F238E27FC236}">
                <a16:creationId xmlns:a16="http://schemas.microsoft.com/office/drawing/2014/main" id="{DFB7619F-9024-16A8-9147-CD19ADFE5F57}"/>
              </a:ext>
            </a:extLst>
          </p:cNvPr>
          <p:cNvSpPr>
            <a:spLocks noGrp="1"/>
          </p:cNvSpPr>
          <p:nvPr>
            <p:ph idx="1"/>
          </p:nvPr>
        </p:nvSpPr>
        <p:spPr/>
        <p:txBody>
          <a:bodyPr/>
          <a:lstStyle/>
          <a:p>
            <a:r>
              <a:rPr lang="en-US" dirty="0"/>
              <a:t>3 Exceptions added related to utility infrastructure.</a:t>
            </a:r>
          </a:p>
          <a:p>
            <a:pPr marL="514350" indent="-514350">
              <a:buAutoNum type="arabicPeriod"/>
            </a:pPr>
            <a:r>
              <a:rPr lang="en-US" sz="2400" dirty="0"/>
              <a:t>No local supply or unable to supply sufficient power</a:t>
            </a:r>
          </a:p>
          <a:p>
            <a:pPr marL="514350" indent="-514350">
              <a:buAutoNum type="arabicPeriod"/>
            </a:pPr>
            <a:r>
              <a:rPr lang="en-US" sz="2400" dirty="0"/>
              <a:t>Specific dollar amounts related to utility costs</a:t>
            </a:r>
          </a:p>
          <a:p>
            <a:pPr marL="514350" indent="-514350">
              <a:buAutoNum type="arabicPeriod"/>
            </a:pPr>
            <a:r>
              <a:rPr lang="en-US" sz="2400" dirty="0"/>
              <a:t>Adverse impact on construction costs of a project</a:t>
            </a:r>
          </a:p>
        </p:txBody>
      </p:sp>
    </p:spTree>
    <p:extLst>
      <p:ext uri="{BB962C8B-B14F-4D97-AF65-F5344CB8AC3E}">
        <p14:creationId xmlns:p14="http://schemas.microsoft.com/office/powerpoint/2010/main" val="90686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1C22-013B-8F0D-B2C6-8747C681971A}"/>
              </a:ext>
            </a:extLst>
          </p:cNvPr>
          <p:cNvSpPr>
            <a:spLocks noGrp="1"/>
          </p:cNvSpPr>
          <p:nvPr>
            <p:ph type="title"/>
          </p:nvPr>
        </p:nvSpPr>
        <p:spPr/>
        <p:txBody>
          <a:bodyPr/>
          <a:lstStyle/>
          <a:p>
            <a:pPr algn="ctr"/>
            <a:r>
              <a:rPr lang="en-US" dirty="0"/>
              <a:t>Residential 4.106.4.1 – 20 or less units </a:t>
            </a:r>
          </a:p>
        </p:txBody>
      </p:sp>
      <p:sp>
        <p:nvSpPr>
          <p:cNvPr id="3" name="Content Placeholder 2">
            <a:extLst>
              <a:ext uri="{FF2B5EF4-FFF2-40B4-BE49-F238E27FC236}">
                <a16:creationId xmlns:a16="http://schemas.microsoft.com/office/drawing/2014/main" id="{CADB7DFA-D43D-2F49-EF5B-73EC91F8F7F0}"/>
              </a:ext>
            </a:extLst>
          </p:cNvPr>
          <p:cNvSpPr>
            <a:spLocks noGrp="1"/>
          </p:cNvSpPr>
          <p:nvPr>
            <p:ph idx="1"/>
          </p:nvPr>
        </p:nvSpPr>
        <p:spPr/>
        <p:txBody>
          <a:bodyPr/>
          <a:lstStyle/>
          <a:p>
            <a:r>
              <a:rPr lang="en-US" dirty="0"/>
              <a:t>10% of spaces provided to be EV-capable</a:t>
            </a:r>
          </a:p>
          <a:p>
            <a:r>
              <a:rPr lang="en-US" dirty="0"/>
              <a:t>Load calculations sufficient for future loads</a:t>
            </a:r>
          </a:p>
          <a:p>
            <a:r>
              <a:rPr lang="en-US" dirty="0"/>
              <a:t>Spaces reserved and marked “EV CAPABLE”</a:t>
            </a:r>
          </a:p>
        </p:txBody>
      </p:sp>
    </p:spTree>
    <p:extLst>
      <p:ext uri="{BB962C8B-B14F-4D97-AF65-F5344CB8AC3E}">
        <p14:creationId xmlns:p14="http://schemas.microsoft.com/office/powerpoint/2010/main" val="427143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6ED8-CD68-117E-742F-1D8AACC5EDF4}"/>
              </a:ext>
            </a:extLst>
          </p:cNvPr>
          <p:cNvSpPr>
            <a:spLocks noGrp="1"/>
          </p:cNvSpPr>
          <p:nvPr>
            <p:ph type="title"/>
          </p:nvPr>
        </p:nvSpPr>
        <p:spPr/>
        <p:txBody>
          <a:bodyPr/>
          <a:lstStyle/>
          <a:p>
            <a:pPr algn="ctr"/>
            <a:r>
              <a:rPr lang="en-US" dirty="0"/>
              <a:t>Residential 4.106.4.1 20 or less units </a:t>
            </a:r>
          </a:p>
        </p:txBody>
      </p:sp>
      <p:sp>
        <p:nvSpPr>
          <p:cNvPr id="3" name="Content Placeholder 2">
            <a:extLst>
              <a:ext uri="{FF2B5EF4-FFF2-40B4-BE49-F238E27FC236}">
                <a16:creationId xmlns:a16="http://schemas.microsoft.com/office/drawing/2014/main" id="{E7982CB6-3E50-A320-23BB-989DCE5E18D1}"/>
              </a:ext>
            </a:extLst>
          </p:cNvPr>
          <p:cNvSpPr>
            <a:spLocks noGrp="1"/>
          </p:cNvSpPr>
          <p:nvPr>
            <p:ph idx="1"/>
          </p:nvPr>
        </p:nvSpPr>
        <p:spPr/>
        <p:txBody>
          <a:bodyPr/>
          <a:lstStyle/>
          <a:p>
            <a:r>
              <a:rPr lang="en-US" dirty="0"/>
              <a:t>25% to be EV Ready with low-power level 2 receptacles installed</a:t>
            </a:r>
          </a:p>
          <a:p>
            <a:r>
              <a:rPr lang="en-US" dirty="0"/>
              <a:t>Load calculations sufficient for future loads</a:t>
            </a:r>
          </a:p>
          <a:p>
            <a:r>
              <a:rPr lang="en-US" dirty="0"/>
              <a:t>Spaces reserved and marked “EV CAPABLE”</a:t>
            </a:r>
          </a:p>
          <a:p>
            <a:endParaRPr lang="en-US" dirty="0"/>
          </a:p>
        </p:txBody>
      </p:sp>
    </p:spTree>
    <p:extLst>
      <p:ext uri="{BB962C8B-B14F-4D97-AF65-F5344CB8AC3E}">
        <p14:creationId xmlns:p14="http://schemas.microsoft.com/office/powerpoint/2010/main" val="144848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7E17-78EA-842E-EA94-7E634C7EA106}"/>
              </a:ext>
            </a:extLst>
          </p:cNvPr>
          <p:cNvSpPr>
            <a:spLocks noGrp="1"/>
          </p:cNvSpPr>
          <p:nvPr>
            <p:ph type="title"/>
          </p:nvPr>
        </p:nvSpPr>
        <p:spPr/>
        <p:txBody>
          <a:bodyPr/>
          <a:lstStyle/>
          <a:p>
            <a:pPr algn="ctr"/>
            <a:r>
              <a:rPr lang="en-US" dirty="0"/>
              <a:t>Residential 4.106.4.2 20 or </a:t>
            </a:r>
            <a:r>
              <a:rPr lang="en-US" u="sng" dirty="0"/>
              <a:t>more</a:t>
            </a:r>
            <a:r>
              <a:rPr lang="en-US" dirty="0"/>
              <a:t> units</a:t>
            </a:r>
          </a:p>
        </p:txBody>
      </p:sp>
      <p:sp>
        <p:nvSpPr>
          <p:cNvPr id="3" name="Content Placeholder 2">
            <a:extLst>
              <a:ext uri="{FF2B5EF4-FFF2-40B4-BE49-F238E27FC236}">
                <a16:creationId xmlns:a16="http://schemas.microsoft.com/office/drawing/2014/main" id="{C814EE6D-0772-D493-2B58-A9832662E3C8}"/>
              </a:ext>
            </a:extLst>
          </p:cNvPr>
          <p:cNvSpPr>
            <a:spLocks noGrp="1"/>
          </p:cNvSpPr>
          <p:nvPr>
            <p:ph idx="1"/>
          </p:nvPr>
        </p:nvSpPr>
        <p:spPr/>
        <p:txBody>
          <a:bodyPr/>
          <a:lstStyle/>
          <a:p>
            <a:r>
              <a:rPr lang="en-US" dirty="0"/>
              <a:t>10% EV Capable, 25% EV Ready (low-power level 2 receptacles)</a:t>
            </a:r>
          </a:p>
          <a:p>
            <a:r>
              <a:rPr lang="en-US" dirty="0"/>
              <a:t>5% EV Chargers installed</a:t>
            </a:r>
          </a:p>
          <a:p>
            <a:r>
              <a:rPr lang="en-US" dirty="0"/>
              <a:t>Where common use parking provided, at least one EV charger available to all</a:t>
            </a:r>
          </a:p>
          <a:p>
            <a:endParaRPr lang="en-US" dirty="0"/>
          </a:p>
          <a:p>
            <a:endParaRPr lang="en-US" dirty="0"/>
          </a:p>
        </p:txBody>
      </p:sp>
    </p:spTree>
    <p:extLst>
      <p:ext uri="{BB962C8B-B14F-4D97-AF65-F5344CB8AC3E}">
        <p14:creationId xmlns:p14="http://schemas.microsoft.com/office/powerpoint/2010/main" val="3382686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4803-2784-A253-8EE2-6B43FD4445D0}"/>
              </a:ext>
            </a:extLst>
          </p:cNvPr>
          <p:cNvSpPr>
            <a:spLocks noGrp="1"/>
          </p:cNvSpPr>
          <p:nvPr>
            <p:ph type="title"/>
          </p:nvPr>
        </p:nvSpPr>
        <p:spPr/>
        <p:txBody>
          <a:bodyPr/>
          <a:lstStyle/>
          <a:p>
            <a:pPr algn="ctr"/>
            <a:r>
              <a:rPr lang="en-US" dirty="0"/>
              <a:t> Residential 4.106.4.2 20 or </a:t>
            </a:r>
            <a:r>
              <a:rPr lang="en-US" u="sng" dirty="0"/>
              <a:t>more</a:t>
            </a:r>
            <a:r>
              <a:rPr lang="en-US" dirty="0"/>
              <a:t> units</a:t>
            </a:r>
          </a:p>
        </p:txBody>
      </p:sp>
      <p:sp>
        <p:nvSpPr>
          <p:cNvPr id="3" name="Content Placeholder 2">
            <a:extLst>
              <a:ext uri="{FF2B5EF4-FFF2-40B4-BE49-F238E27FC236}">
                <a16:creationId xmlns:a16="http://schemas.microsoft.com/office/drawing/2014/main" id="{86AAC3C3-3048-0598-12A0-0F8D30F4354A}"/>
              </a:ext>
            </a:extLst>
          </p:cNvPr>
          <p:cNvSpPr>
            <a:spLocks noGrp="1"/>
          </p:cNvSpPr>
          <p:nvPr>
            <p:ph idx="1"/>
          </p:nvPr>
        </p:nvSpPr>
        <p:spPr/>
        <p:txBody>
          <a:bodyPr/>
          <a:lstStyle/>
          <a:p>
            <a:r>
              <a:rPr lang="en-US" sz="2800" dirty="0"/>
              <a:t>ALMS only allowed when low-power receptacles exceed the minimum number required.  </a:t>
            </a:r>
          </a:p>
          <a:p>
            <a:r>
              <a:rPr lang="en-US" sz="2800" dirty="0"/>
              <a:t>Must be capable of delivering minimum of 3.3 kW to each charging location</a:t>
            </a:r>
          </a:p>
          <a:p>
            <a:r>
              <a:rPr lang="en-US" sz="2800" dirty="0"/>
              <a:t>Each location to accommodate minimum 40 amp capacity</a:t>
            </a:r>
          </a:p>
          <a:p>
            <a:endParaRPr lang="en-US" dirty="0"/>
          </a:p>
        </p:txBody>
      </p:sp>
    </p:spTree>
    <p:extLst>
      <p:ext uri="{BB962C8B-B14F-4D97-AF65-F5344CB8AC3E}">
        <p14:creationId xmlns:p14="http://schemas.microsoft.com/office/powerpoint/2010/main" val="3836708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5340-2FAB-2CA5-97FD-1B50FFC982FA}"/>
              </a:ext>
            </a:extLst>
          </p:cNvPr>
          <p:cNvSpPr>
            <a:spLocks noGrp="1"/>
          </p:cNvSpPr>
          <p:nvPr>
            <p:ph type="title"/>
          </p:nvPr>
        </p:nvSpPr>
        <p:spPr/>
        <p:txBody>
          <a:bodyPr/>
          <a:lstStyle/>
          <a:p>
            <a:pPr algn="ctr"/>
            <a:r>
              <a:rPr lang="en-US" dirty="0"/>
              <a:t>Load Calculations</a:t>
            </a:r>
          </a:p>
        </p:txBody>
      </p:sp>
      <p:sp>
        <p:nvSpPr>
          <p:cNvPr id="3" name="Content Placeholder 2">
            <a:extLst>
              <a:ext uri="{FF2B5EF4-FFF2-40B4-BE49-F238E27FC236}">
                <a16:creationId xmlns:a16="http://schemas.microsoft.com/office/drawing/2014/main" id="{0999BC97-E999-95D6-3EA9-FFCF9C409AE4}"/>
              </a:ext>
            </a:extLst>
          </p:cNvPr>
          <p:cNvSpPr>
            <a:spLocks noGrp="1"/>
          </p:cNvSpPr>
          <p:nvPr>
            <p:ph idx="1"/>
          </p:nvPr>
        </p:nvSpPr>
        <p:spPr/>
        <p:txBody>
          <a:bodyPr/>
          <a:lstStyle/>
          <a:p>
            <a:r>
              <a:rPr lang="en-US" dirty="0"/>
              <a:t>Considerable load capacity added to service and feeder loads</a:t>
            </a:r>
          </a:p>
          <a:p>
            <a:r>
              <a:rPr lang="en-US" dirty="0"/>
              <a:t>Additional load capacity to be considered for Electric Ready requirements in the Energy Code</a:t>
            </a:r>
          </a:p>
        </p:txBody>
      </p:sp>
    </p:spTree>
    <p:extLst>
      <p:ext uri="{BB962C8B-B14F-4D97-AF65-F5344CB8AC3E}">
        <p14:creationId xmlns:p14="http://schemas.microsoft.com/office/powerpoint/2010/main" val="1311140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2DE2-BDC3-1CC5-E3D6-FCA9ECCE24DC}"/>
              </a:ext>
            </a:extLst>
          </p:cNvPr>
          <p:cNvSpPr>
            <a:spLocks noGrp="1"/>
          </p:cNvSpPr>
          <p:nvPr>
            <p:ph type="title"/>
          </p:nvPr>
        </p:nvSpPr>
        <p:spPr/>
        <p:txBody>
          <a:bodyPr/>
          <a:lstStyle/>
          <a:p>
            <a:pPr algn="ctr"/>
            <a:r>
              <a:rPr lang="en-US" dirty="0"/>
              <a:t>Load Calculations</a:t>
            </a:r>
          </a:p>
        </p:txBody>
      </p:sp>
      <p:sp>
        <p:nvSpPr>
          <p:cNvPr id="3" name="Content Placeholder 2">
            <a:extLst>
              <a:ext uri="{FF2B5EF4-FFF2-40B4-BE49-F238E27FC236}">
                <a16:creationId xmlns:a16="http://schemas.microsoft.com/office/drawing/2014/main" id="{09749177-B407-A296-E3A5-8E6C1E7DCAB9}"/>
              </a:ext>
            </a:extLst>
          </p:cNvPr>
          <p:cNvSpPr>
            <a:spLocks noGrp="1"/>
          </p:cNvSpPr>
          <p:nvPr>
            <p:ph idx="1"/>
          </p:nvPr>
        </p:nvSpPr>
        <p:spPr/>
        <p:txBody>
          <a:bodyPr/>
          <a:lstStyle/>
          <a:p>
            <a:r>
              <a:rPr lang="en-US" dirty="0"/>
              <a:t>See NEC 220.40 for standard load calculation method</a:t>
            </a:r>
          </a:p>
          <a:p>
            <a:r>
              <a:rPr lang="en-US" dirty="0"/>
              <a:t>See NEC 220.80 for optional load calculation for dwelling units</a:t>
            </a:r>
          </a:p>
        </p:txBody>
      </p:sp>
    </p:spTree>
    <p:extLst>
      <p:ext uri="{BB962C8B-B14F-4D97-AF65-F5344CB8AC3E}">
        <p14:creationId xmlns:p14="http://schemas.microsoft.com/office/powerpoint/2010/main" val="82971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962A-85D5-D10B-D7E8-5BC3C66B74EA}"/>
              </a:ext>
            </a:extLst>
          </p:cNvPr>
          <p:cNvSpPr>
            <a:spLocks noGrp="1"/>
          </p:cNvSpPr>
          <p:nvPr>
            <p:ph type="title"/>
          </p:nvPr>
        </p:nvSpPr>
        <p:spPr/>
        <p:txBody>
          <a:bodyPr/>
          <a:lstStyle/>
          <a:p>
            <a:pPr algn="ctr"/>
            <a:r>
              <a:rPr lang="en-US" dirty="0"/>
              <a:t>Load Calculations</a:t>
            </a:r>
          </a:p>
        </p:txBody>
      </p:sp>
      <p:sp>
        <p:nvSpPr>
          <p:cNvPr id="3" name="Content Placeholder 2">
            <a:extLst>
              <a:ext uri="{FF2B5EF4-FFF2-40B4-BE49-F238E27FC236}">
                <a16:creationId xmlns:a16="http://schemas.microsoft.com/office/drawing/2014/main" id="{4668781E-4634-5048-9AD4-86AC8903090E}"/>
              </a:ext>
            </a:extLst>
          </p:cNvPr>
          <p:cNvSpPr>
            <a:spLocks noGrp="1"/>
          </p:cNvSpPr>
          <p:nvPr>
            <p:ph idx="1"/>
          </p:nvPr>
        </p:nvSpPr>
        <p:spPr/>
        <p:txBody>
          <a:bodyPr/>
          <a:lstStyle/>
          <a:p>
            <a:r>
              <a:rPr lang="en-US" sz="2800" dirty="0"/>
              <a:t>How will additional loads for EV charging and building electrification affect load calculations for services, feeders and branch circuits?</a:t>
            </a:r>
          </a:p>
          <a:p>
            <a:r>
              <a:rPr lang="en-US" sz="2800" dirty="0"/>
              <a:t>Will residential service panels need to be larger than 200 amperes?  </a:t>
            </a:r>
          </a:p>
          <a:p>
            <a:r>
              <a:rPr lang="en-US" sz="2800" dirty="0"/>
              <a:t>How will utility infrastructure be affected if services are increased to 400 amps?</a:t>
            </a:r>
          </a:p>
        </p:txBody>
      </p:sp>
    </p:spTree>
    <p:extLst>
      <p:ext uri="{BB962C8B-B14F-4D97-AF65-F5344CB8AC3E}">
        <p14:creationId xmlns:p14="http://schemas.microsoft.com/office/powerpoint/2010/main" val="416630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 of Changes Part 11 </a:t>
            </a:r>
            <a:r>
              <a:rPr lang="en-US" dirty="0" err="1"/>
              <a:t>CALGreen</a:t>
            </a:r>
            <a:endParaRPr lang="en-US" dirty="0"/>
          </a:p>
        </p:txBody>
      </p:sp>
      <p:sp>
        <p:nvSpPr>
          <p:cNvPr id="5" name="Content Placeholder 4"/>
          <p:cNvSpPr>
            <a:spLocks noGrp="1"/>
          </p:cNvSpPr>
          <p:nvPr>
            <p:ph idx="1"/>
          </p:nvPr>
        </p:nvSpPr>
        <p:spPr/>
        <p:txBody>
          <a:bodyPr/>
          <a:lstStyle/>
          <a:p>
            <a:r>
              <a:rPr lang="en-US" dirty="0"/>
              <a:t>  Electric Vehicle Charging </a:t>
            </a:r>
          </a:p>
          <a:p>
            <a:pPr lvl="1"/>
            <a:r>
              <a:rPr lang="en-US" sz="3200" dirty="0"/>
              <a:t>Definitions re:  Electric Vehicle Charging (Chapter 2)</a:t>
            </a:r>
          </a:p>
          <a:p>
            <a:pPr lvl="1"/>
            <a:r>
              <a:rPr lang="en-US" sz="3200" dirty="0"/>
              <a:t>Residential Mandatory (Chapter 4)</a:t>
            </a:r>
          </a:p>
          <a:p>
            <a:pPr lvl="1"/>
            <a:r>
              <a:rPr lang="en-US" sz="3200" dirty="0"/>
              <a:t>Nonresidential Mandatory (Chapter 5)</a:t>
            </a:r>
          </a:p>
          <a:p>
            <a:pPr marL="0" indent="0">
              <a:buNone/>
            </a:pPr>
            <a:endParaRPr lang="en-US" dirty="0"/>
          </a:p>
        </p:txBody>
      </p:sp>
    </p:spTree>
    <p:extLst>
      <p:ext uri="{BB962C8B-B14F-4D97-AF65-F5344CB8AC3E}">
        <p14:creationId xmlns:p14="http://schemas.microsoft.com/office/powerpoint/2010/main" val="2401955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F8AC-3ADA-110C-F840-36728FDD2370}"/>
              </a:ext>
            </a:extLst>
          </p:cNvPr>
          <p:cNvSpPr>
            <a:spLocks noGrp="1"/>
          </p:cNvSpPr>
          <p:nvPr>
            <p:ph type="title"/>
          </p:nvPr>
        </p:nvSpPr>
        <p:spPr/>
        <p:txBody>
          <a:bodyPr/>
          <a:lstStyle/>
          <a:p>
            <a:pPr algn="ctr"/>
            <a:r>
              <a:rPr lang="en-US" dirty="0"/>
              <a:t>California Intervening Code Cycle</a:t>
            </a:r>
          </a:p>
        </p:txBody>
      </p:sp>
      <p:sp>
        <p:nvSpPr>
          <p:cNvPr id="3" name="Content Placeholder 2">
            <a:extLst>
              <a:ext uri="{FF2B5EF4-FFF2-40B4-BE49-F238E27FC236}">
                <a16:creationId xmlns:a16="http://schemas.microsoft.com/office/drawing/2014/main" id="{35BF00C9-E26B-D049-64D6-4EEE8D7D0633}"/>
              </a:ext>
            </a:extLst>
          </p:cNvPr>
          <p:cNvSpPr>
            <a:spLocks noGrp="1"/>
          </p:cNvSpPr>
          <p:nvPr>
            <p:ph idx="1"/>
          </p:nvPr>
        </p:nvSpPr>
        <p:spPr/>
        <p:txBody>
          <a:bodyPr/>
          <a:lstStyle/>
          <a:p>
            <a:r>
              <a:rPr lang="en-US" dirty="0"/>
              <a:t>Percentages for EV spaces will increase</a:t>
            </a:r>
          </a:p>
          <a:p>
            <a:r>
              <a:rPr lang="en-US" dirty="0"/>
              <a:t>Attempts to add acceptable receptacle types for portable EVSE</a:t>
            </a:r>
          </a:p>
        </p:txBody>
      </p:sp>
    </p:spTree>
    <p:extLst>
      <p:ext uri="{BB962C8B-B14F-4D97-AF65-F5344CB8AC3E}">
        <p14:creationId xmlns:p14="http://schemas.microsoft.com/office/powerpoint/2010/main" val="1760418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reenlogo">
            <a:extLst>
              <a:ext uri="{FF2B5EF4-FFF2-40B4-BE49-F238E27FC236}">
                <a16:creationId xmlns:a16="http://schemas.microsoft.com/office/drawing/2014/main" id="{F18B18A8-B017-2C4B-54C9-47B4AF763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454819"/>
            <a:ext cx="4057650" cy="13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7" descr="http://www.mokarate.com/Images/questionsGuy.gif">
            <a:extLst>
              <a:ext uri="{FF2B5EF4-FFF2-40B4-BE49-F238E27FC236}">
                <a16:creationId xmlns:a16="http://schemas.microsoft.com/office/drawing/2014/main" id="{81C52B8D-A01B-CC37-CFAA-F3FC087DFF8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54548" y="1709921"/>
            <a:ext cx="3034904" cy="23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E517BDB0-53CD-2AB6-DF2B-A0BBBE7BDCF7}"/>
              </a:ext>
            </a:extLst>
          </p:cNvPr>
          <p:cNvSpPr txBox="1">
            <a:spLocks/>
          </p:cNvSpPr>
          <p:nvPr/>
        </p:nvSpPr>
        <p:spPr>
          <a:xfrm>
            <a:off x="1143000" y="3943350"/>
            <a:ext cx="6858000" cy="1047750"/>
          </a:xfrm>
          <a:prstGeom prst="rect">
            <a:avLst/>
          </a:prstGeom>
        </p:spPr>
        <p:txBody>
          <a:bodyPr>
            <a:normAutofit fontScale="90000" lnSpcReduction="20000"/>
          </a:bodyPr>
          <a:lstStyle>
            <a:lvl1pPr algn="l" rtl="0" eaLnBrk="0" fontAlgn="base" hangingPunct="0">
              <a:spcBef>
                <a:spcPct val="0"/>
              </a:spcBef>
              <a:spcAft>
                <a:spcPct val="0"/>
              </a:spcAft>
              <a:defRPr sz="3500" b="1" kern="1200">
                <a:solidFill>
                  <a:srgbClr val="7F7F7F"/>
                </a:solidFill>
                <a:latin typeface="Microsoft Sans Serif" pitchFamily="34" charset="0"/>
                <a:ea typeface="+mj-ea"/>
                <a:cs typeface="Microsoft Sans Serif" pitchFamily="34" charset="0"/>
              </a:defRPr>
            </a:lvl1pPr>
            <a:lvl2pPr algn="l" rtl="0" eaLnBrk="0" fontAlgn="base" hangingPunct="0">
              <a:spcBef>
                <a:spcPct val="0"/>
              </a:spcBef>
              <a:spcAft>
                <a:spcPct val="0"/>
              </a:spcAft>
              <a:defRPr sz="3500" b="1">
                <a:solidFill>
                  <a:srgbClr val="7F7F7F"/>
                </a:solidFill>
                <a:latin typeface="Microsoft Sans Serif" pitchFamily="34" charset="0"/>
                <a:cs typeface="Microsoft Sans Serif" pitchFamily="34" charset="0"/>
              </a:defRPr>
            </a:lvl2pPr>
            <a:lvl3pPr algn="l" rtl="0" eaLnBrk="0" fontAlgn="base" hangingPunct="0">
              <a:spcBef>
                <a:spcPct val="0"/>
              </a:spcBef>
              <a:spcAft>
                <a:spcPct val="0"/>
              </a:spcAft>
              <a:defRPr sz="3500" b="1">
                <a:solidFill>
                  <a:srgbClr val="7F7F7F"/>
                </a:solidFill>
                <a:latin typeface="Microsoft Sans Serif" pitchFamily="34" charset="0"/>
                <a:cs typeface="Microsoft Sans Serif" pitchFamily="34" charset="0"/>
              </a:defRPr>
            </a:lvl3pPr>
            <a:lvl4pPr algn="l" rtl="0" eaLnBrk="0" fontAlgn="base" hangingPunct="0">
              <a:spcBef>
                <a:spcPct val="0"/>
              </a:spcBef>
              <a:spcAft>
                <a:spcPct val="0"/>
              </a:spcAft>
              <a:defRPr sz="3500" b="1">
                <a:solidFill>
                  <a:srgbClr val="7F7F7F"/>
                </a:solidFill>
                <a:latin typeface="Microsoft Sans Serif" pitchFamily="34" charset="0"/>
                <a:cs typeface="Microsoft Sans Serif" pitchFamily="34" charset="0"/>
              </a:defRPr>
            </a:lvl4pPr>
            <a:lvl5pPr algn="l" rtl="0" eaLnBrk="0" fontAlgn="base" hangingPunct="0">
              <a:spcBef>
                <a:spcPct val="0"/>
              </a:spcBef>
              <a:spcAft>
                <a:spcPct val="0"/>
              </a:spcAft>
              <a:defRPr sz="3500" b="1">
                <a:solidFill>
                  <a:srgbClr val="7F7F7F"/>
                </a:solidFill>
                <a:latin typeface="Microsoft Sans Serif" pitchFamily="34" charset="0"/>
                <a:cs typeface="Microsoft Sans Serif" pitchFamily="34" charset="0"/>
              </a:defRPr>
            </a:lvl5pPr>
            <a:lvl6pPr marL="457200" algn="l" rtl="0" fontAlgn="base">
              <a:spcBef>
                <a:spcPct val="0"/>
              </a:spcBef>
              <a:spcAft>
                <a:spcPct val="0"/>
              </a:spcAft>
              <a:defRPr sz="3500" b="1">
                <a:solidFill>
                  <a:srgbClr val="7F7F7F"/>
                </a:solidFill>
                <a:latin typeface="Microsoft Sans Serif" pitchFamily="34" charset="0"/>
                <a:cs typeface="Microsoft Sans Serif" pitchFamily="34" charset="0"/>
              </a:defRPr>
            </a:lvl6pPr>
            <a:lvl7pPr marL="914400" algn="l" rtl="0" fontAlgn="base">
              <a:spcBef>
                <a:spcPct val="0"/>
              </a:spcBef>
              <a:spcAft>
                <a:spcPct val="0"/>
              </a:spcAft>
              <a:defRPr sz="3500" b="1">
                <a:solidFill>
                  <a:srgbClr val="7F7F7F"/>
                </a:solidFill>
                <a:latin typeface="Microsoft Sans Serif" pitchFamily="34" charset="0"/>
                <a:cs typeface="Microsoft Sans Serif" pitchFamily="34" charset="0"/>
              </a:defRPr>
            </a:lvl7pPr>
            <a:lvl8pPr marL="1371600" algn="l" rtl="0" fontAlgn="base">
              <a:spcBef>
                <a:spcPct val="0"/>
              </a:spcBef>
              <a:spcAft>
                <a:spcPct val="0"/>
              </a:spcAft>
              <a:defRPr sz="3500" b="1">
                <a:solidFill>
                  <a:srgbClr val="7F7F7F"/>
                </a:solidFill>
                <a:latin typeface="Microsoft Sans Serif" pitchFamily="34" charset="0"/>
                <a:cs typeface="Microsoft Sans Serif" pitchFamily="34" charset="0"/>
              </a:defRPr>
            </a:lvl8pPr>
            <a:lvl9pPr marL="1828800" algn="l" rtl="0" fontAlgn="base">
              <a:spcBef>
                <a:spcPct val="0"/>
              </a:spcBef>
              <a:spcAft>
                <a:spcPct val="0"/>
              </a:spcAft>
              <a:defRPr sz="3500" b="1">
                <a:solidFill>
                  <a:srgbClr val="7F7F7F"/>
                </a:solidFill>
                <a:latin typeface="Microsoft Sans Serif" pitchFamily="34" charset="0"/>
                <a:cs typeface="Microsoft Sans Serif" pitchFamily="34" charset="0"/>
              </a:defRPr>
            </a:lvl9pPr>
          </a:lstStyle>
          <a:p>
            <a:pPr algn="ctr" eaLnBrk="1" fontAlgn="auto" hangingPunct="1">
              <a:spcAft>
                <a:spcPts val="0"/>
              </a:spcAft>
              <a:defRPr/>
            </a:pPr>
            <a:r>
              <a:rPr lang="en-US" sz="2625" dirty="0">
                <a:solidFill>
                  <a:schemeClr val="tx1"/>
                </a:solidFill>
              </a:rPr>
              <a:t>Mike Stone</a:t>
            </a:r>
          </a:p>
          <a:p>
            <a:pPr algn="ctr" eaLnBrk="1" fontAlgn="auto" hangingPunct="1">
              <a:spcAft>
                <a:spcPts val="0"/>
              </a:spcAft>
              <a:defRPr/>
            </a:pPr>
            <a:r>
              <a:rPr lang="en-US" sz="2625" dirty="0">
                <a:solidFill>
                  <a:schemeClr val="tx1"/>
                </a:solidFill>
              </a:rPr>
              <a:t>Cell:  (707) 495-8424  </a:t>
            </a:r>
          </a:p>
          <a:p>
            <a:pPr algn="ctr" eaLnBrk="1" fontAlgn="auto" hangingPunct="1">
              <a:spcAft>
                <a:spcPts val="0"/>
              </a:spcAft>
              <a:defRPr/>
            </a:pPr>
            <a:r>
              <a:rPr lang="en-US" sz="2625" dirty="0">
                <a:solidFill>
                  <a:schemeClr val="tx1"/>
                </a:solidFill>
              </a:rPr>
              <a:t>Email:  mike.stone@nema.org</a:t>
            </a: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4A8F-F6D2-9179-3D03-86C61D264A7E}"/>
              </a:ext>
            </a:extLst>
          </p:cNvPr>
          <p:cNvSpPr>
            <a:spLocks noGrp="1"/>
          </p:cNvSpPr>
          <p:nvPr>
            <p:ph type="title"/>
          </p:nvPr>
        </p:nvSpPr>
        <p:spPr/>
        <p:txBody>
          <a:bodyPr/>
          <a:lstStyle/>
          <a:p>
            <a:pPr algn="ctr"/>
            <a:r>
              <a:rPr lang="en-US" sz="2400" dirty="0"/>
              <a:t>San Francisco Chronicle, March 22, 1907  </a:t>
            </a:r>
            <a:br>
              <a:rPr lang="en-US" sz="2400" dirty="0"/>
            </a:br>
            <a:r>
              <a:rPr lang="en-US" sz="2400" dirty="0"/>
              <a:t>EV Patrol Wagon for Oakland Police Department</a:t>
            </a:r>
          </a:p>
        </p:txBody>
      </p:sp>
      <p:pic>
        <p:nvPicPr>
          <p:cNvPr id="5" name="Content Placeholder 4" descr="Text&#10;&#10;Description automatically generated">
            <a:extLst>
              <a:ext uri="{FF2B5EF4-FFF2-40B4-BE49-F238E27FC236}">
                <a16:creationId xmlns:a16="http://schemas.microsoft.com/office/drawing/2014/main" id="{6C920057-8D92-27EF-22C0-AAFB52301A4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1257300"/>
            <a:ext cx="4419600" cy="3829050"/>
          </a:xfrm>
        </p:spPr>
      </p:pic>
    </p:spTree>
    <p:extLst>
      <p:ext uri="{BB962C8B-B14F-4D97-AF65-F5344CB8AC3E}">
        <p14:creationId xmlns:p14="http://schemas.microsoft.com/office/powerpoint/2010/main" val="205732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3D69-6605-ACBF-31E5-9CCEDE915AFB}"/>
              </a:ext>
            </a:extLst>
          </p:cNvPr>
          <p:cNvSpPr>
            <a:spLocks noGrp="1"/>
          </p:cNvSpPr>
          <p:nvPr>
            <p:ph type="title"/>
          </p:nvPr>
        </p:nvSpPr>
        <p:spPr/>
        <p:txBody>
          <a:bodyPr/>
          <a:lstStyle/>
          <a:p>
            <a:pPr algn="ctr"/>
            <a:r>
              <a:rPr lang="en-US" dirty="0"/>
              <a:t>Edison Talking Machines</a:t>
            </a:r>
          </a:p>
        </p:txBody>
      </p:sp>
      <p:pic>
        <p:nvPicPr>
          <p:cNvPr id="5" name="Content Placeholder 4" descr="A picture containing timeline&#10;&#10;Description automatically generated">
            <a:extLst>
              <a:ext uri="{FF2B5EF4-FFF2-40B4-BE49-F238E27FC236}">
                <a16:creationId xmlns:a16="http://schemas.microsoft.com/office/drawing/2014/main" id="{D8F3050E-5E3A-E098-A3FB-2DC3197B27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257300"/>
            <a:ext cx="3733800" cy="3829050"/>
          </a:xfrm>
        </p:spPr>
      </p:pic>
    </p:spTree>
    <p:extLst>
      <p:ext uri="{BB962C8B-B14F-4D97-AF65-F5344CB8AC3E}">
        <p14:creationId xmlns:p14="http://schemas.microsoft.com/office/powerpoint/2010/main" val="259435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3CB8-070C-02CB-FDD5-1FCB3732B1FB}"/>
              </a:ext>
            </a:extLst>
          </p:cNvPr>
          <p:cNvSpPr>
            <a:spLocks noGrp="1"/>
          </p:cNvSpPr>
          <p:nvPr>
            <p:ph type="title"/>
          </p:nvPr>
        </p:nvSpPr>
        <p:spPr/>
        <p:txBody>
          <a:bodyPr/>
          <a:lstStyle/>
          <a:p>
            <a:pPr algn="ctr"/>
            <a:r>
              <a:rPr lang="en-US" dirty="0"/>
              <a:t>Constipation Cures</a:t>
            </a:r>
          </a:p>
        </p:txBody>
      </p:sp>
      <p:pic>
        <p:nvPicPr>
          <p:cNvPr id="5" name="Content Placeholder 4" descr="Map&#10;&#10;Description automatically generated">
            <a:extLst>
              <a:ext uri="{FF2B5EF4-FFF2-40B4-BE49-F238E27FC236}">
                <a16:creationId xmlns:a16="http://schemas.microsoft.com/office/drawing/2014/main" id="{A991509F-F7E1-2AC3-5E6D-D04422066E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257300"/>
            <a:ext cx="3962400" cy="3829050"/>
          </a:xfrm>
        </p:spPr>
      </p:pic>
    </p:spTree>
    <p:extLst>
      <p:ext uri="{BB962C8B-B14F-4D97-AF65-F5344CB8AC3E}">
        <p14:creationId xmlns:p14="http://schemas.microsoft.com/office/powerpoint/2010/main" val="261256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29B2-A2D4-40B4-D05A-5834F73783CE}"/>
              </a:ext>
            </a:extLst>
          </p:cNvPr>
          <p:cNvSpPr>
            <a:spLocks noGrp="1"/>
          </p:cNvSpPr>
          <p:nvPr>
            <p:ph type="title"/>
          </p:nvPr>
        </p:nvSpPr>
        <p:spPr>
          <a:xfrm>
            <a:off x="381000" y="1123950"/>
            <a:ext cx="8305800" cy="685800"/>
          </a:xfrm>
        </p:spPr>
        <p:txBody>
          <a:bodyPr/>
          <a:lstStyle/>
          <a:p>
            <a:pPr algn="ctr"/>
            <a:r>
              <a:rPr lang="en-US" dirty="0"/>
              <a:t>Energy Code Definitions – 100.1(b)</a:t>
            </a:r>
            <a:br>
              <a:rPr lang="en-US" dirty="0"/>
            </a:br>
            <a:r>
              <a:rPr lang="en-US" sz="2400" dirty="0"/>
              <a:t>added to support new battery-ready requirements of §150.0(s) </a:t>
            </a:r>
          </a:p>
        </p:txBody>
      </p:sp>
      <p:sp>
        <p:nvSpPr>
          <p:cNvPr id="3" name="Content Placeholder 2">
            <a:extLst>
              <a:ext uri="{FF2B5EF4-FFF2-40B4-BE49-F238E27FC236}">
                <a16:creationId xmlns:a16="http://schemas.microsoft.com/office/drawing/2014/main" id="{BD8A91F3-533A-5CD6-1306-4E71A9DB11AE}"/>
              </a:ext>
            </a:extLst>
          </p:cNvPr>
          <p:cNvSpPr>
            <a:spLocks noGrp="1"/>
          </p:cNvSpPr>
          <p:nvPr>
            <p:ph idx="1"/>
          </p:nvPr>
        </p:nvSpPr>
        <p:spPr>
          <a:xfrm>
            <a:off x="228600" y="1809750"/>
            <a:ext cx="8077200" cy="3486150"/>
          </a:xfrm>
        </p:spPr>
        <p:txBody>
          <a:bodyPr/>
          <a:lstStyle/>
          <a:p>
            <a:r>
              <a:rPr lang="en-US" b="1" dirty="0"/>
              <a:t>Energy Storage System (ESS) – </a:t>
            </a:r>
          </a:p>
          <a:p>
            <a:pPr marL="0" indent="0">
              <a:buNone/>
            </a:pPr>
            <a:r>
              <a:rPr lang="en-US" dirty="0"/>
              <a:t>One or more devices, assembled together, that are capable of storing energy used for safely supplying electrical energy to selected loads at a future time. </a:t>
            </a:r>
          </a:p>
          <a:p>
            <a:endParaRPr lang="en-US" dirty="0"/>
          </a:p>
        </p:txBody>
      </p:sp>
    </p:spTree>
    <p:extLst>
      <p:ext uri="{BB962C8B-B14F-4D97-AF65-F5344CB8AC3E}">
        <p14:creationId xmlns:p14="http://schemas.microsoft.com/office/powerpoint/2010/main" val="282946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4A6E-4C65-D5E9-0CB0-07548DED0840}"/>
              </a:ext>
            </a:extLst>
          </p:cNvPr>
          <p:cNvSpPr>
            <a:spLocks noGrp="1"/>
          </p:cNvSpPr>
          <p:nvPr>
            <p:ph type="title"/>
          </p:nvPr>
        </p:nvSpPr>
        <p:spPr/>
        <p:txBody>
          <a:bodyPr/>
          <a:lstStyle/>
          <a:p>
            <a:pPr algn="ctr"/>
            <a:r>
              <a:rPr lang="en-US" dirty="0"/>
              <a:t>Energy Code Definitions – 100.1(b)</a:t>
            </a:r>
          </a:p>
        </p:txBody>
      </p:sp>
      <p:sp>
        <p:nvSpPr>
          <p:cNvPr id="3" name="Content Placeholder 2">
            <a:extLst>
              <a:ext uri="{FF2B5EF4-FFF2-40B4-BE49-F238E27FC236}">
                <a16:creationId xmlns:a16="http://schemas.microsoft.com/office/drawing/2014/main" id="{F0772372-7720-64F3-98C0-B9D629E1DBCC}"/>
              </a:ext>
            </a:extLst>
          </p:cNvPr>
          <p:cNvSpPr>
            <a:spLocks noGrp="1"/>
          </p:cNvSpPr>
          <p:nvPr>
            <p:ph idx="1"/>
          </p:nvPr>
        </p:nvSpPr>
        <p:spPr/>
        <p:txBody>
          <a:bodyPr/>
          <a:lstStyle/>
          <a:p>
            <a:r>
              <a:rPr lang="en-US" b="1" dirty="0"/>
              <a:t>ESS-Ready Interconnection Equipment</a:t>
            </a:r>
          </a:p>
          <a:p>
            <a:pPr marL="0" indent="0">
              <a:buNone/>
            </a:pPr>
            <a:r>
              <a:rPr lang="en-US" sz="2800" b="1" dirty="0"/>
              <a:t>E</a:t>
            </a:r>
            <a:r>
              <a:rPr lang="en-US" sz="2800" dirty="0"/>
              <a:t>quipment, including but not limited to an ESS-ready panelboard, that can accommodate the connection of a distributed energy resource or an ESS capable of either automatic or manual isolation from the utility power source. </a:t>
            </a:r>
          </a:p>
        </p:txBody>
      </p:sp>
    </p:spTree>
    <p:extLst>
      <p:ext uri="{BB962C8B-B14F-4D97-AF65-F5344CB8AC3E}">
        <p14:creationId xmlns:p14="http://schemas.microsoft.com/office/powerpoint/2010/main" val="408372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25A0-63CB-CCDD-932B-E5169436D092}"/>
              </a:ext>
            </a:extLst>
          </p:cNvPr>
          <p:cNvSpPr>
            <a:spLocks noGrp="1"/>
          </p:cNvSpPr>
          <p:nvPr>
            <p:ph type="title"/>
          </p:nvPr>
        </p:nvSpPr>
        <p:spPr/>
        <p:txBody>
          <a:bodyPr/>
          <a:lstStyle/>
          <a:p>
            <a:pPr algn="ctr"/>
            <a:r>
              <a:rPr lang="en-US" dirty="0"/>
              <a:t>Energy Code Definitions – 100.1(b)</a:t>
            </a:r>
          </a:p>
        </p:txBody>
      </p:sp>
      <p:sp>
        <p:nvSpPr>
          <p:cNvPr id="3" name="Content Placeholder 2">
            <a:extLst>
              <a:ext uri="{FF2B5EF4-FFF2-40B4-BE49-F238E27FC236}">
                <a16:creationId xmlns:a16="http://schemas.microsoft.com/office/drawing/2014/main" id="{8D2A3AE1-5C25-5F44-20F9-91D41693C558}"/>
              </a:ext>
            </a:extLst>
          </p:cNvPr>
          <p:cNvSpPr>
            <a:spLocks noGrp="1"/>
          </p:cNvSpPr>
          <p:nvPr>
            <p:ph idx="1"/>
          </p:nvPr>
        </p:nvSpPr>
        <p:spPr/>
        <p:txBody>
          <a:bodyPr/>
          <a:lstStyle/>
          <a:p>
            <a:r>
              <a:rPr lang="en-US" b="1" dirty="0"/>
              <a:t>ESS-Ready Panelboard </a:t>
            </a:r>
            <a:endParaRPr lang="en-US" dirty="0"/>
          </a:p>
          <a:p>
            <a:pPr marL="0" indent="0">
              <a:buNone/>
            </a:pPr>
            <a:r>
              <a:rPr lang="en-US" dirty="0"/>
              <a:t>Panelboard that can accommodate either automatic or manual switching between a utility power source to a distributed energy resource or an energy storage system, such as a split bus panelboard.</a:t>
            </a:r>
          </a:p>
        </p:txBody>
      </p:sp>
    </p:spTree>
    <p:extLst>
      <p:ext uri="{BB962C8B-B14F-4D97-AF65-F5344CB8AC3E}">
        <p14:creationId xmlns:p14="http://schemas.microsoft.com/office/powerpoint/2010/main" val="12105610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EED9A6D6CB44A88DCA17CDDF949AA" ma:contentTypeVersion="1" ma:contentTypeDescription="Create a new document." ma:contentTypeScope="" ma:versionID="9a5576497e6d7b02ee48ea6d01d71975">
  <xsd:schema xmlns:xsd="http://www.w3.org/2001/XMLSchema" xmlns:xs="http://www.w3.org/2001/XMLSchema" xmlns:p="http://schemas.microsoft.com/office/2006/metadata/properties" xmlns:ns1="http://schemas.microsoft.com/sharepoint/v3" targetNamespace="http://schemas.microsoft.com/office/2006/metadata/properties" ma:root="true" ma:fieldsID="f025bf6877fbe83392788c56d035e53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5D4F5-6171-4E7A-B3A5-9837CDC1C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C509CA-B0F3-44BF-81A8-B5C3D449254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610F676-66A7-4DEE-A413-2CCEC09679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NEMA PowerPoint Template</Template>
  <TotalTime>395</TotalTime>
  <Words>1168</Words>
  <Application>Microsoft Office PowerPoint</Application>
  <PresentationFormat>On-screen Show (16:9)</PresentationFormat>
  <Paragraphs>109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Microsoft Sans Serif</vt:lpstr>
      <vt:lpstr>Webdings</vt:lpstr>
      <vt:lpstr>Wingdings</vt:lpstr>
      <vt:lpstr>1_Office Theme</vt:lpstr>
      <vt:lpstr>Electrical Requirements in 2022 Title 24 Part 6 Energy Code and  Part 11 CALGreen</vt:lpstr>
      <vt:lpstr>Summary of Changes to Part 6 Energy Code </vt:lpstr>
      <vt:lpstr>Summary of Changes Part 11 CALGreen</vt:lpstr>
      <vt:lpstr>San Francisco Chronicle, March 22, 1907   EV Patrol Wagon for Oakland Police Department</vt:lpstr>
      <vt:lpstr>Edison Talking Machines</vt:lpstr>
      <vt:lpstr>Constipation Cures</vt:lpstr>
      <vt:lpstr>Energy Code Definitions – 100.1(b) added to support new battery-ready requirements of §150.0(s) </vt:lpstr>
      <vt:lpstr>Energy Code Definitions – 100.1(b)</vt:lpstr>
      <vt:lpstr>Energy Code Definitions – 100.1(b)</vt:lpstr>
      <vt:lpstr>ESS Ready 150.0(s) {Section 7.8 in Compliance Manual} </vt:lpstr>
      <vt:lpstr>ESS Ready 150.0(s) </vt:lpstr>
      <vt:lpstr>ESS Ready 150.0(s) </vt:lpstr>
      <vt:lpstr>Electric Ready – Residential </vt:lpstr>
      <vt:lpstr>Electric Ready</vt:lpstr>
      <vt:lpstr>Electric Ready</vt:lpstr>
      <vt:lpstr>Electric Ready</vt:lpstr>
      <vt:lpstr> 2022 Part 11 CALGreen</vt:lpstr>
      <vt:lpstr>     Automatic Load Management System (ALMS) </vt:lpstr>
      <vt:lpstr>EV Capable</vt:lpstr>
      <vt:lpstr>EV Ready</vt:lpstr>
      <vt:lpstr>Low-Power Level 2 EV Charging Receptacle </vt:lpstr>
      <vt:lpstr>Residential 4.106.4</vt:lpstr>
      <vt:lpstr>Residential 4.106.4.1 – 20 or less units </vt:lpstr>
      <vt:lpstr>Residential 4.106.4.1 20 or less units </vt:lpstr>
      <vt:lpstr>Residential 4.106.4.2 20 or more units</vt:lpstr>
      <vt:lpstr> Residential 4.106.4.2 20 or more units</vt:lpstr>
      <vt:lpstr>Load Calculations</vt:lpstr>
      <vt:lpstr>Load Calculations</vt:lpstr>
      <vt:lpstr>Load Calculations</vt:lpstr>
      <vt:lpstr>California Intervening Code Cycle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Stone, Mike</dc:creator>
  <cp:lastModifiedBy>Stone, Mike</cp:lastModifiedBy>
  <cp:revision>2</cp:revision>
  <cp:lastPrinted>2015-10-21T18:36:27Z</cp:lastPrinted>
  <dcterms:created xsi:type="dcterms:W3CDTF">2022-10-12T22:19:54Z</dcterms:created>
  <dcterms:modified xsi:type="dcterms:W3CDTF">2023-01-10T18:57:13Z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0x0101004EAEED9A6D6CB44A88DCA17CDDF949AA</vt:lpwstr>
  </property>
</Properties>
</file>